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4"/>
  </p:notesMasterIdLst>
  <p:handoutMasterIdLst>
    <p:handoutMasterId r:id="rId5"/>
  </p:handoutMasterIdLst>
  <p:sldIdLst>
    <p:sldId id="256" r:id="rId3"/>
  </p:sldIdLst>
  <p:sldSz cx="21386800" cy="30279975"/>
  <p:notesSz cx="6616700" cy="9926638"/>
  <p:defaultTextStyle>
    <a:defPPr>
      <a:defRPr lang="en-GB"/>
    </a:defPPr>
    <a:lvl1pPr algn="l" rtl="0" eaLnBrk="0" fontAlgn="base" hangingPunct="0">
      <a:spcBef>
        <a:spcPct val="0"/>
      </a:spcBef>
      <a:spcAft>
        <a:spcPct val="0"/>
      </a:spcAft>
      <a:defRPr sz="2300" kern="1200">
        <a:solidFill>
          <a:schemeClr val="tx1"/>
        </a:solidFill>
        <a:latin typeface="Times New Roman" panose="02020603050405020304" pitchFamily="18" charset="0"/>
        <a:ea typeface="+mn-ea"/>
        <a:cs typeface="+mn-cs"/>
      </a:defRPr>
    </a:lvl1pPr>
    <a:lvl2pPr marL="431800" indent="25400" algn="l" rtl="0" eaLnBrk="0" fontAlgn="base" hangingPunct="0">
      <a:spcBef>
        <a:spcPct val="0"/>
      </a:spcBef>
      <a:spcAft>
        <a:spcPct val="0"/>
      </a:spcAft>
      <a:defRPr sz="2300" kern="1200">
        <a:solidFill>
          <a:schemeClr val="tx1"/>
        </a:solidFill>
        <a:latin typeface="Times New Roman" panose="02020603050405020304" pitchFamily="18" charset="0"/>
        <a:ea typeface="+mn-ea"/>
        <a:cs typeface="+mn-cs"/>
      </a:defRPr>
    </a:lvl2pPr>
    <a:lvl3pPr marL="863600" indent="50800" algn="l" rtl="0" eaLnBrk="0" fontAlgn="base" hangingPunct="0">
      <a:spcBef>
        <a:spcPct val="0"/>
      </a:spcBef>
      <a:spcAft>
        <a:spcPct val="0"/>
      </a:spcAft>
      <a:defRPr sz="2300" kern="1200">
        <a:solidFill>
          <a:schemeClr val="tx1"/>
        </a:solidFill>
        <a:latin typeface="Times New Roman" panose="02020603050405020304" pitchFamily="18" charset="0"/>
        <a:ea typeface="+mn-ea"/>
        <a:cs typeface="+mn-cs"/>
      </a:defRPr>
    </a:lvl3pPr>
    <a:lvl4pPr marL="1295400" indent="76200" algn="l" rtl="0" eaLnBrk="0" fontAlgn="base" hangingPunct="0">
      <a:spcBef>
        <a:spcPct val="0"/>
      </a:spcBef>
      <a:spcAft>
        <a:spcPct val="0"/>
      </a:spcAft>
      <a:defRPr sz="2300" kern="1200">
        <a:solidFill>
          <a:schemeClr val="tx1"/>
        </a:solidFill>
        <a:latin typeface="Times New Roman" panose="02020603050405020304" pitchFamily="18" charset="0"/>
        <a:ea typeface="+mn-ea"/>
        <a:cs typeface="+mn-cs"/>
      </a:defRPr>
    </a:lvl4pPr>
    <a:lvl5pPr marL="1727200" indent="101600" algn="l" rtl="0" eaLnBrk="0" fontAlgn="base" hangingPunct="0">
      <a:spcBef>
        <a:spcPct val="0"/>
      </a:spcBef>
      <a:spcAft>
        <a:spcPct val="0"/>
      </a:spcAft>
      <a:defRPr sz="2300" kern="1200">
        <a:solidFill>
          <a:schemeClr val="tx1"/>
        </a:solidFill>
        <a:latin typeface="Times New Roman" panose="02020603050405020304" pitchFamily="18" charset="0"/>
        <a:ea typeface="+mn-ea"/>
        <a:cs typeface="+mn-cs"/>
      </a:defRPr>
    </a:lvl5pPr>
    <a:lvl6pPr marL="2286000" algn="l" defTabSz="914400" rtl="0" eaLnBrk="1" latinLnBrk="0" hangingPunct="1">
      <a:defRPr sz="2300" kern="1200">
        <a:solidFill>
          <a:schemeClr val="tx1"/>
        </a:solidFill>
        <a:latin typeface="Times New Roman" panose="02020603050405020304" pitchFamily="18" charset="0"/>
        <a:ea typeface="+mn-ea"/>
        <a:cs typeface="+mn-cs"/>
      </a:defRPr>
    </a:lvl6pPr>
    <a:lvl7pPr marL="2743200" algn="l" defTabSz="914400" rtl="0" eaLnBrk="1" latinLnBrk="0" hangingPunct="1">
      <a:defRPr sz="2300" kern="1200">
        <a:solidFill>
          <a:schemeClr val="tx1"/>
        </a:solidFill>
        <a:latin typeface="Times New Roman" panose="02020603050405020304" pitchFamily="18" charset="0"/>
        <a:ea typeface="+mn-ea"/>
        <a:cs typeface="+mn-cs"/>
      </a:defRPr>
    </a:lvl7pPr>
    <a:lvl8pPr marL="3200400" algn="l" defTabSz="914400" rtl="0" eaLnBrk="1" latinLnBrk="0" hangingPunct="1">
      <a:defRPr sz="2300" kern="1200">
        <a:solidFill>
          <a:schemeClr val="tx1"/>
        </a:solidFill>
        <a:latin typeface="Times New Roman" panose="02020603050405020304" pitchFamily="18" charset="0"/>
        <a:ea typeface="+mn-ea"/>
        <a:cs typeface="+mn-cs"/>
      </a:defRPr>
    </a:lvl8pPr>
    <a:lvl9pPr marL="3657600" algn="l" defTabSz="914400" rtl="0" eaLnBrk="1" latinLnBrk="0" hangingPunct="1">
      <a:defRPr sz="23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9537">
          <p15:clr>
            <a:srgbClr val="A4A3A4"/>
          </p15:clr>
        </p15:guide>
        <p15:guide id="2" pos="6759">
          <p15:clr>
            <a:srgbClr val="A4A3A4"/>
          </p15:clr>
        </p15:guide>
      </p15:sldGuideLst>
    </p:ext>
    <p:ext uri="{2D200454-40CA-4A62-9FC3-DE9A4176ACB9}">
      <p15:notesGuideLst xmlns:p15="http://schemas.microsoft.com/office/powerpoint/2012/main">
        <p15:guide id="1" orient="horz" pos="3126">
          <p15:clr>
            <a:srgbClr val="A4A3A4"/>
          </p15:clr>
        </p15:guide>
        <p15:guide id="2" pos="20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99CCFF"/>
    <a:srgbClr val="CCFFFF"/>
    <a:srgbClr val="000099"/>
    <a:srgbClr val="006400"/>
    <a:srgbClr val="009900"/>
    <a:srgbClr val="E5FFCD"/>
    <a:srgbClr val="CDFF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varScale="1">
        <p:scale>
          <a:sx n="19" d="100"/>
          <a:sy n="19" d="100"/>
        </p:scale>
        <p:origin x="2592" y="158"/>
      </p:cViewPr>
      <p:guideLst>
        <p:guide orient="horz" pos="9537"/>
        <p:guide pos="6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028" y="-102"/>
      </p:cViewPr>
      <p:guideLst>
        <p:guide orient="horz" pos="3126"/>
        <p:guide pos="20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2D8441D-0CB9-4FBA-8DE7-401CB6C19BCE}"/>
              </a:ext>
            </a:extLst>
          </p:cNvPr>
          <p:cNvSpPr>
            <a:spLocks noGrp="1" noChangeArrowheads="1"/>
          </p:cNvSpPr>
          <p:nvPr>
            <p:ph type="hdr" sz="quarter"/>
          </p:nvPr>
        </p:nvSpPr>
        <p:spPr bwMode="auto">
          <a:xfrm>
            <a:off x="0" y="0"/>
            <a:ext cx="2867025" cy="495300"/>
          </a:xfrm>
          <a:prstGeom prst="rect">
            <a:avLst/>
          </a:prstGeom>
          <a:noFill/>
          <a:ln w="9525">
            <a:noFill/>
            <a:miter lim="800000"/>
            <a:headEnd/>
            <a:tailEnd/>
          </a:ln>
          <a:effectLst/>
        </p:spPr>
        <p:txBody>
          <a:bodyPr vert="horz" wrap="square" lIns="90628" tIns="45315" rIns="90628" bIns="45315" numCol="1" anchor="t" anchorCtr="0" compatLnSpc="1">
            <a:prstTxWarp prst="textNoShape">
              <a:avLst/>
            </a:prstTxWarp>
          </a:bodyPr>
          <a:lstStyle>
            <a:lvl1pPr defTabSz="906463">
              <a:defRPr sz="1200">
                <a:latin typeface="Times New Roman" pitchFamily="1" charset="0"/>
              </a:defRPr>
            </a:lvl1pPr>
          </a:lstStyle>
          <a:p>
            <a:pPr>
              <a:defRPr/>
            </a:pPr>
            <a:endParaRPr lang="zh-CN" altLang="en-GB"/>
          </a:p>
        </p:txBody>
      </p:sp>
      <p:sp>
        <p:nvSpPr>
          <p:cNvPr id="4099" name="Rectangle 3">
            <a:extLst>
              <a:ext uri="{FF2B5EF4-FFF2-40B4-BE49-F238E27FC236}">
                <a16:creationId xmlns:a16="http://schemas.microsoft.com/office/drawing/2014/main" id="{5EECCBED-CE8D-47D6-B14A-97763A588CA7}"/>
              </a:ext>
            </a:extLst>
          </p:cNvPr>
          <p:cNvSpPr>
            <a:spLocks noGrp="1" noChangeArrowheads="1"/>
          </p:cNvSpPr>
          <p:nvPr>
            <p:ph type="dt" sz="quarter" idx="1"/>
          </p:nvPr>
        </p:nvSpPr>
        <p:spPr bwMode="auto">
          <a:xfrm>
            <a:off x="3749675" y="0"/>
            <a:ext cx="2867025" cy="495300"/>
          </a:xfrm>
          <a:prstGeom prst="rect">
            <a:avLst/>
          </a:prstGeom>
          <a:noFill/>
          <a:ln w="9525">
            <a:noFill/>
            <a:miter lim="800000"/>
            <a:headEnd/>
            <a:tailEnd/>
          </a:ln>
          <a:effectLst/>
        </p:spPr>
        <p:txBody>
          <a:bodyPr vert="horz" wrap="square" lIns="90628" tIns="45315" rIns="90628" bIns="45315" numCol="1" anchor="t" anchorCtr="0" compatLnSpc="1">
            <a:prstTxWarp prst="textNoShape">
              <a:avLst/>
            </a:prstTxWarp>
          </a:bodyPr>
          <a:lstStyle>
            <a:lvl1pPr algn="r" defTabSz="906463">
              <a:defRPr sz="1200">
                <a:latin typeface="Times New Roman" pitchFamily="1" charset="0"/>
              </a:defRPr>
            </a:lvl1pPr>
          </a:lstStyle>
          <a:p>
            <a:pPr>
              <a:defRPr/>
            </a:pPr>
            <a:endParaRPr lang="en-GB" altLang="zh-CN"/>
          </a:p>
        </p:txBody>
      </p:sp>
      <p:sp>
        <p:nvSpPr>
          <p:cNvPr id="4100" name="Rectangle 4">
            <a:extLst>
              <a:ext uri="{FF2B5EF4-FFF2-40B4-BE49-F238E27FC236}">
                <a16:creationId xmlns:a16="http://schemas.microsoft.com/office/drawing/2014/main" id="{AF05786A-60A1-481A-830A-D0C5EC1F7099}"/>
              </a:ext>
            </a:extLst>
          </p:cNvPr>
          <p:cNvSpPr>
            <a:spLocks noGrp="1" noChangeArrowheads="1"/>
          </p:cNvSpPr>
          <p:nvPr>
            <p:ph type="ftr" sz="quarter" idx="2"/>
          </p:nvPr>
        </p:nvSpPr>
        <p:spPr bwMode="auto">
          <a:xfrm>
            <a:off x="0" y="9431338"/>
            <a:ext cx="2867025" cy="495300"/>
          </a:xfrm>
          <a:prstGeom prst="rect">
            <a:avLst/>
          </a:prstGeom>
          <a:noFill/>
          <a:ln w="9525">
            <a:noFill/>
            <a:miter lim="800000"/>
            <a:headEnd/>
            <a:tailEnd/>
          </a:ln>
          <a:effectLst/>
        </p:spPr>
        <p:txBody>
          <a:bodyPr vert="horz" wrap="square" lIns="90628" tIns="45315" rIns="90628" bIns="45315" numCol="1" anchor="b" anchorCtr="0" compatLnSpc="1">
            <a:prstTxWarp prst="textNoShape">
              <a:avLst/>
            </a:prstTxWarp>
          </a:bodyPr>
          <a:lstStyle>
            <a:lvl1pPr defTabSz="906463">
              <a:defRPr sz="1200">
                <a:latin typeface="Times New Roman" pitchFamily="1" charset="0"/>
              </a:defRPr>
            </a:lvl1pPr>
          </a:lstStyle>
          <a:p>
            <a:pPr>
              <a:defRPr/>
            </a:pPr>
            <a:endParaRPr lang="en-GB" altLang="zh-CN"/>
          </a:p>
        </p:txBody>
      </p:sp>
      <p:sp>
        <p:nvSpPr>
          <p:cNvPr id="4101" name="Rectangle 5">
            <a:extLst>
              <a:ext uri="{FF2B5EF4-FFF2-40B4-BE49-F238E27FC236}">
                <a16:creationId xmlns:a16="http://schemas.microsoft.com/office/drawing/2014/main" id="{410B08D3-844E-479C-827B-AFE3D43A3D9E}"/>
              </a:ext>
            </a:extLst>
          </p:cNvPr>
          <p:cNvSpPr>
            <a:spLocks noGrp="1" noChangeArrowheads="1"/>
          </p:cNvSpPr>
          <p:nvPr>
            <p:ph type="sldNum" sz="quarter" idx="3"/>
          </p:nvPr>
        </p:nvSpPr>
        <p:spPr bwMode="auto">
          <a:xfrm>
            <a:off x="3749675" y="9431338"/>
            <a:ext cx="2867025" cy="495300"/>
          </a:xfrm>
          <a:prstGeom prst="rect">
            <a:avLst/>
          </a:prstGeom>
          <a:noFill/>
          <a:ln w="9525">
            <a:noFill/>
            <a:miter lim="800000"/>
            <a:headEnd/>
            <a:tailEnd/>
          </a:ln>
          <a:effectLst/>
        </p:spPr>
        <p:txBody>
          <a:bodyPr vert="horz" wrap="square" lIns="90628" tIns="45315" rIns="90628" bIns="45315" numCol="1" anchor="b" anchorCtr="0" compatLnSpc="1">
            <a:prstTxWarp prst="textNoShape">
              <a:avLst/>
            </a:prstTxWarp>
          </a:bodyPr>
          <a:lstStyle>
            <a:lvl1pPr algn="r" defTabSz="906463">
              <a:defRPr sz="1200"/>
            </a:lvl1pPr>
          </a:lstStyle>
          <a:p>
            <a:pPr>
              <a:defRPr/>
            </a:pPr>
            <a:fld id="{6D1F782E-4B00-4803-993E-CFF12F61F1EB}" type="slidenum">
              <a:rPr lang="en-GB" altLang="zh-CN"/>
              <a:pPr>
                <a:defRPr/>
              </a:pPr>
              <a:t>‹#›</a:t>
            </a:fld>
            <a:endParaRPr lang="en-GB"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B884B53-610A-495D-8A43-5F180F65F33B}"/>
              </a:ext>
            </a:extLst>
          </p:cNvPr>
          <p:cNvSpPr>
            <a:spLocks noGrp="1" noChangeArrowheads="1"/>
          </p:cNvSpPr>
          <p:nvPr>
            <p:ph type="hdr" sz="quarter"/>
          </p:nvPr>
        </p:nvSpPr>
        <p:spPr bwMode="auto">
          <a:xfrm>
            <a:off x="0" y="0"/>
            <a:ext cx="286702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 charset="0"/>
              </a:defRPr>
            </a:lvl1pPr>
          </a:lstStyle>
          <a:p>
            <a:pPr>
              <a:defRPr/>
            </a:pPr>
            <a:endParaRPr lang="en-US" altLang="zh-TW"/>
          </a:p>
        </p:txBody>
      </p:sp>
      <p:sp>
        <p:nvSpPr>
          <p:cNvPr id="16387" name="Rectangle 3">
            <a:extLst>
              <a:ext uri="{FF2B5EF4-FFF2-40B4-BE49-F238E27FC236}">
                <a16:creationId xmlns:a16="http://schemas.microsoft.com/office/drawing/2014/main" id="{F407F62D-957C-4F9D-A536-448ED93A1CE0}"/>
              </a:ext>
            </a:extLst>
          </p:cNvPr>
          <p:cNvSpPr>
            <a:spLocks noGrp="1" noChangeArrowheads="1"/>
          </p:cNvSpPr>
          <p:nvPr>
            <p:ph type="dt" idx="1"/>
          </p:nvPr>
        </p:nvSpPr>
        <p:spPr bwMode="auto">
          <a:xfrm>
            <a:off x="3748088" y="0"/>
            <a:ext cx="286702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 charset="0"/>
              </a:defRPr>
            </a:lvl1pPr>
          </a:lstStyle>
          <a:p>
            <a:pPr>
              <a:defRPr/>
            </a:pPr>
            <a:fld id="{746C8FF4-D9F1-4F7F-977A-96920672F44A}" type="datetimeFigureOut">
              <a:rPr lang="zh-TW" altLang="en-US"/>
              <a:pPr>
                <a:defRPr/>
              </a:pPr>
              <a:t>2023/11/8</a:t>
            </a:fld>
            <a:endParaRPr lang="en-US" altLang="zh-TW"/>
          </a:p>
        </p:txBody>
      </p:sp>
      <p:sp>
        <p:nvSpPr>
          <p:cNvPr id="5124" name="Rectangle 4">
            <a:extLst>
              <a:ext uri="{FF2B5EF4-FFF2-40B4-BE49-F238E27FC236}">
                <a16:creationId xmlns:a16="http://schemas.microsoft.com/office/drawing/2014/main" id="{3C5BE5D7-EB79-4927-ABF2-2E4058427129}"/>
              </a:ext>
            </a:extLst>
          </p:cNvPr>
          <p:cNvSpPr>
            <a:spLocks noRot="1" noChangeArrowheads="1" noTextEdit="1"/>
          </p:cNvSpPr>
          <p:nvPr>
            <p:ph type="sldImg" idx="2"/>
          </p:nvPr>
        </p:nvSpPr>
        <p:spPr bwMode="auto">
          <a:xfrm>
            <a:off x="1993900" y="744538"/>
            <a:ext cx="26289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a:extLst>
              <a:ext uri="{FF2B5EF4-FFF2-40B4-BE49-F238E27FC236}">
                <a16:creationId xmlns:a16="http://schemas.microsoft.com/office/drawing/2014/main" id="{14DABA8B-9355-4F87-84A7-F70DB4A006B5}"/>
              </a:ext>
            </a:extLst>
          </p:cNvPr>
          <p:cNvSpPr>
            <a:spLocks noGrp="1" noChangeArrowheads="1"/>
          </p:cNvSpPr>
          <p:nvPr>
            <p:ph type="body" sz="quarter" idx="3"/>
          </p:nvPr>
        </p:nvSpPr>
        <p:spPr bwMode="auto">
          <a:xfrm>
            <a:off x="661988" y="4714875"/>
            <a:ext cx="529272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noProof="0"/>
              <a:t>Click to edit Master text styles</a:t>
            </a:r>
          </a:p>
          <a:p>
            <a:pPr lvl="1"/>
            <a:r>
              <a:rPr lang="en-US" altLang="zh-TW" noProof="0"/>
              <a:t>Second level</a:t>
            </a:r>
          </a:p>
          <a:p>
            <a:pPr lvl="2"/>
            <a:r>
              <a:rPr lang="en-US" altLang="zh-TW" noProof="0"/>
              <a:t>Third level</a:t>
            </a:r>
          </a:p>
          <a:p>
            <a:pPr lvl="3"/>
            <a:r>
              <a:rPr lang="en-US" altLang="zh-TW" noProof="0"/>
              <a:t>Fourth level</a:t>
            </a:r>
          </a:p>
          <a:p>
            <a:pPr lvl="4"/>
            <a:r>
              <a:rPr lang="en-US" altLang="zh-TW" noProof="0"/>
              <a:t>Fifth level</a:t>
            </a:r>
          </a:p>
        </p:txBody>
      </p:sp>
      <p:sp>
        <p:nvSpPr>
          <p:cNvPr id="16390" name="Rectangle 6">
            <a:extLst>
              <a:ext uri="{FF2B5EF4-FFF2-40B4-BE49-F238E27FC236}">
                <a16:creationId xmlns:a16="http://schemas.microsoft.com/office/drawing/2014/main" id="{5C1BC20D-530E-4D2F-ADA4-FBF4C7B74EBE}"/>
              </a:ext>
            </a:extLst>
          </p:cNvPr>
          <p:cNvSpPr>
            <a:spLocks noGrp="1" noChangeArrowheads="1"/>
          </p:cNvSpPr>
          <p:nvPr>
            <p:ph type="ftr" sz="quarter" idx="4"/>
          </p:nvPr>
        </p:nvSpPr>
        <p:spPr bwMode="auto">
          <a:xfrm>
            <a:off x="0" y="9428163"/>
            <a:ext cx="286702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 charset="0"/>
              </a:defRPr>
            </a:lvl1pPr>
          </a:lstStyle>
          <a:p>
            <a:pPr>
              <a:defRPr/>
            </a:pPr>
            <a:endParaRPr lang="en-US" altLang="zh-TW"/>
          </a:p>
        </p:txBody>
      </p:sp>
      <p:sp>
        <p:nvSpPr>
          <p:cNvPr id="16391" name="Rectangle 7">
            <a:extLst>
              <a:ext uri="{FF2B5EF4-FFF2-40B4-BE49-F238E27FC236}">
                <a16:creationId xmlns:a16="http://schemas.microsoft.com/office/drawing/2014/main" id="{4C33E117-32BD-41B2-985D-74C7017C8FC2}"/>
              </a:ext>
            </a:extLst>
          </p:cNvPr>
          <p:cNvSpPr>
            <a:spLocks noGrp="1" noChangeArrowheads="1"/>
          </p:cNvSpPr>
          <p:nvPr>
            <p:ph type="sldNum" sz="quarter" idx="5"/>
          </p:nvPr>
        </p:nvSpPr>
        <p:spPr bwMode="auto">
          <a:xfrm>
            <a:off x="3748088" y="9428163"/>
            <a:ext cx="286702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5D66CF7-40C6-447C-B544-B2DE4DC664DD}"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100" kern="1200">
        <a:solidFill>
          <a:schemeClr val="tx1"/>
        </a:solidFill>
        <a:latin typeface="Calibri" pitchFamily="34" charset="0"/>
        <a:ea typeface="新細明體" charset="-120"/>
        <a:cs typeface="+mn-cs"/>
      </a:defRPr>
    </a:lvl1pPr>
    <a:lvl2pPr marL="431800" algn="l" rtl="0" eaLnBrk="0" fontAlgn="base" hangingPunct="0">
      <a:spcBef>
        <a:spcPct val="30000"/>
      </a:spcBef>
      <a:spcAft>
        <a:spcPct val="0"/>
      </a:spcAft>
      <a:defRPr kumimoji="1" sz="1100" kern="1200">
        <a:solidFill>
          <a:schemeClr val="tx1"/>
        </a:solidFill>
        <a:latin typeface="Calibri" pitchFamily="34" charset="0"/>
        <a:ea typeface="新細明體" charset="-120"/>
        <a:cs typeface="+mn-cs"/>
      </a:defRPr>
    </a:lvl2pPr>
    <a:lvl3pPr marL="863600" algn="l" rtl="0" eaLnBrk="0" fontAlgn="base" hangingPunct="0">
      <a:spcBef>
        <a:spcPct val="30000"/>
      </a:spcBef>
      <a:spcAft>
        <a:spcPct val="0"/>
      </a:spcAft>
      <a:defRPr kumimoji="1" sz="1100" kern="1200">
        <a:solidFill>
          <a:schemeClr val="tx1"/>
        </a:solidFill>
        <a:latin typeface="Calibri" pitchFamily="34" charset="0"/>
        <a:ea typeface="新細明體" charset="-120"/>
        <a:cs typeface="+mn-cs"/>
      </a:defRPr>
    </a:lvl3pPr>
    <a:lvl4pPr marL="1295400" algn="l" rtl="0" eaLnBrk="0" fontAlgn="base" hangingPunct="0">
      <a:spcBef>
        <a:spcPct val="30000"/>
      </a:spcBef>
      <a:spcAft>
        <a:spcPct val="0"/>
      </a:spcAft>
      <a:defRPr kumimoji="1" sz="1100" kern="1200">
        <a:solidFill>
          <a:schemeClr val="tx1"/>
        </a:solidFill>
        <a:latin typeface="Calibri" pitchFamily="34" charset="0"/>
        <a:ea typeface="新細明體" charset="-120"/>
        <a:cs typeface="+mn-cs"/>
      </a:defRPr>
    </a:lvl4pPr>
    <a:lvl5pPr marL="1727200" algn="l" rtl="0" eaLnBrk="0" fontAlgn="base" hangingPunct="0">
      <a:spcBef>
        <a:spcPct val="30000"/>
      </a:spcBef>
      <a:spcAft>
        <a:spcPct val="0"/>
      </a:spcAft>
      <a:defRPr kumimoji="1" sz="1100" kern="1200">
        <a:solidFill>
          <a:schemeClr val="tx1"/>
        </a:solidFill>
        <a:latin typeface="Calibri" pitchFamily="34" charset="0"/>
        <a:ea typeface="新細明體" charset="-120"/>
        <a:cs typeface="+mn-cs"/>
      </a:defRPr>
    </a:lvl5pPr>
    <a:lvl6pPr marL="2160270" algn="l" defTabSz="864108" rtl="0" eaLnBrk="1" latinLnBrk="0" hangingPunct="1">
      <a:defRPr sz="1100" kern="1200">
        <a:solidFill>
          <a:schemeClr val="tx1"/>
        </a:solidFill>
        <a:latin typeface="+mn-lt"/>
        <a:ea typeface="+mn-ea"/>
        <a:cs typeface="+mn-cs"/>
      </a:defRPr>
    </a:lvl6pPr>
    <a:lvl7pPr marL="2592324" algn="l" defTabSz="864108" rtl="0" eaLnBrk="1" latinLnBrk="0" hangingPunct="1">
      <a:defRPr sz="1100" kern="1200">
        <a:solidFill>
          <a:schemeClr val="tx1"/>
        </a:solidFill>
        <a:latin typeface="+mn-lt"/>
        <a:ea typeface="+mn-ea"/>
        <a:cs typeface="+mn-cs"/>
      </a:defRPr>
    </a:lvl7pPr>
    <a:lvl8pPr marL="3024378" algn="l" defTabSz="864108" rtl="0" eaLnBrk="1" latinLnBrk="0" hangingPunct="1">
      <a:defRPr sz="1100" kern="1200">
        <a:solidFill>
          <a:schemeClr val="tx1"/>
        </a:solidFill>
        <a:latin typeface="+mn-lt"/>
        <a:ea typeface="+mn-ea"/>
        <a:cs typeface="+mn-cs"/>
      </a:defRPr>
    </a:lvl8pPr>
    <a:lvl9pPr marL="3456432" algn="l" defTabSz="864108" rtl="0" eaLnBrk="1" latinLnBrk="0" hangingPunct="1">
      <a:defRPr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1603711" y="9406235"/>
            <a:ext cx="18179380" cy="6491353"/>
          </a:xfrm>
        </p:spPr>
        <p:txBody>
          <a:bodyPr/>
          <a:lstStyle>
            <a:lvl1pPr>
              <a:defRPr smtClean="0"/>
            </a:lvl1pPr>
          </a:lstStyle>
          <a:p>
            <a:r>
              <a:rPr lang="en-US" altLang="zh-TW"/>
              <a:t>Click to edit Master title style</a:t>
            </a:r>
          </a:p>
        </p:txBody>
      </p:sp>
      <p:sp>
        <p:nvSpPr>
          <p:cNvPr id="18435" name="Rectangle 3"/>
          <p:cNvSpPr>
            <a:spLocks noGrp="1" noChangeArrowheads="1"/>
          </p:cNvSpPr>
          <p:nvPr>
            <p:ph type="subTitle" idx="1"/>
          </p:nvPr>
        </p:nvSpPr>
        <p:spPr>
          <a:xfrm>
            <a:off x="3207420" y="17159253"/>
            <a:ext cx="14971960" cy="7738016"/>
          </a:xfrm>
        </p:spPr>
        <p:txBody>
          <a:bodyPr/>
          <a:lstStyle>
            <a:lvl1pPr marL="0" indent="0" algn="ctr">
              <a:buFontTx/>
              <a:buNone/>
              <a:defRPr smtClean="0"/>
            </a:lvl1pPr>
          </a:lstStyle>
          <a:p>
            <a:r>
              <a:rPr lang="en-US" altLang="zh-TW"/>
              <a:t>Click to edit Master subtitle style</a:t>
            </a:r>
          </a:p>
        </p:txBody>
      </p:sp>
      <p:sp>
        <p:nvSpPr>
          <p:cNvPr id="4" name="Rectangle 4">
            <a:extLst>
              <a:ext uri="{FF2B5EF4-FFF2-40B4-BE49-F238E27FC236}">
                <a16:creationId xmlns:a16="http://schemas.microsoft.com/office/drawing/2014/main" id="{4CAF3718-B6D3-40AC-9EE5-FFA42C901ED8}"/>
              </a:ext>
            </a:extLst>
          </p:cNvPr>
          <p:cNvSpPr>
            <a:spLocks noGrp="1" noChangeArrowheads="1"/>
          </p:cNvSpPr>
          <p:nvPr>
            <p:ph type="dt" sz="half" idx="10"/>
          </p:nvPr>
        </p:nvSpPr>
        <p:spPr>
          <a:xfrm>
            <a:off x="1069975" y="27574875"/>
            <a:ext cx="4989513" cy="2101850"/>
          </a:xfrm>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9214EDF9-B801-4B83-B523-E86A3DB4E8E0}"/>
              </a:ext>
            </a:extLst>
          </p:cNvPr>
          <p:cNvSpPr>
            <a:spLocks noGrp="1" noChangeArrowheads="1"/>
          </p:cNvSpPr>
          <p:nvPr>
            <p:ph type="ftr" sz="quarter" idx="11"/>
          </p:nvPr>
        </p:nvSpPr>
        <p:spPr>
          <a:xfrm>
            <a:off x="7307263" y="27574875"/>
            <a:ext cx="6772275" cy="2101850"/>
          </a:xfrm>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DC24A826-9C65-4A81-B793-344360C2119F}"/>
              </a:ext>
            </a:extLst>
          </p:cNvPr>
          <p:cNvSpPr>
            <a:spLocks noGrp="1" noChangeArrowheads="1"/>
          </p:cNvSpPr>
          <p:nvPr>
            <p:ph type="sldNum" sz="quarter" idx="12"/>
          </p:nvPr>
        </p:nvSpPr>
        <p:spPr>
          <a:xfrm>
            <a:off x="15327313" y="27574875"/>
            <a:ext cx="4989512" cy="2101850"/>
          </a:xfrm>
        </p:spPr>
        <p:txBody>
          <a:bodyPr/>
          <a:lstStyle>
            <a:lvl1pPr>
              <a:defRPr/>
            </a:lvl1pPr>
          </a:lstStyle>
          <a:p>
            <a:pPr>
              <a:defRPr/>
            </a:pPr>
            <a:fld id="{8F1288AA-01BA-45ED-A32A-0BBD080FAF46}" type="slidenum">
              <a:rPr lang="en-GB" altLang="zh-CN"/>
              <a:pPr>
                <a:defRPr/>
              </a:pPr>
              <a:t>‹#›</a:t>
            </a:fld>
            <a:endParaRPr lang="en-GB" altLang="zh-CN"/>
          </a:p>
        </p:txBody>
      </p:sp>
    </p:spTree>
    <p:extLst>
      <p:ext uri="{BB962C8B-B14F-4D97-AF65-F5344CB8AC3E}">
        <p14:creationId xmlns:p14="http://schemas.microsoft.com/office/powerpoint/2010/main" val="3173899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E7E24AC-951A-4B28-AF8E-45D2CC42F359}"/>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CA3103DE-8DBD-4C2B-9E8E-56A02D680FFA}"/>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75AB6D8A-D9A6-4B8F-9E15-AA2B8D9AC00F}"/>
              </a:ext>
            </a:extLst>
          </p:cNvPr>
          <p:cNvSpPr>
            <a:spLocks noGrp="1" noChangeArrowheads="1"/>
          </p:cNvSpPr>
          <p:nvPr>
            <p:ph type="sldNum" sz="quarter" idx="12"/>
          </p:nvPr>
        </p:nvSpPr>
        <p:spPr>
          <a:ln/>
        </p:spPr>
        <p:txBody>
          <a:bodyPr/>
          <a:lstStyle>
            <a:lvl1pPr>
              <a:defRPr/>
            </a:lvl1pPr>
          </a:lstStyle>
          <a:p>
            <a:pPr>
              <a:defRPr/>
            </a:pPr>
            <a:fld id="{CB683B64-23F0-4912-AE45-FD7BE0FF3DF8}" type="slidenum">
              <a:rPr lang="en-GB" altLang="zh-CN"/>
              <a:pPr>
                <a:defRPr/>
              </a:pPr>
              <a:t>‹#›</a:t>
            </a:fld>
            <a:endParaRPr lang="en-GB" altLang="zh-CN"/>
          </a:p>
        </p:txBody>
      </p:sp>
    </p:spTree>
    <p:extLst>
      <p:ext uri="{BB962C8B-B14F-4D97-AF65-F5344CB8AC3E}">
        <p14:creationId xmlns:p14="http://schemas.microsoft.com/office/powerpoint/2010/main" val="863778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38995" y="2691354"/>
            <a:ext cx="4544095" cy="242236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03711" y="2691354"/>
            <a:ext cx="13491266" cy="242236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08649EE-8DFD-4F0A-8FDE-EE4BABA88C20}"/>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1BA5B0CA-0790-4B17-B70D-4004A355C19E}"/>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4BA5AB18-7F0B-4432-9A32-236635DFEAF1}"/>
              </a:ext>
            </a:extLst>
          </p:cNvPr>
          <p:cNvSpPr>
            <a:spLocks noGrp="1" noChangeArrowheads="1"/>
          </p:cNvSpPr>
          <p:nvPr>
            <p:ph type="sldNum" sz="quarter" idx="12"/>
          </p:nvPr>
        </p:nvSpPr>
        <p:spPr>
          <a:ln/>
        </p:spPr>
        <p:txBody>
          <a:bodyPr/>
          <a:lstStyle>
            <a:lvl1pPr>
              <a:defRPr/>
            </a:lvl1pPr>
          </a:lstStyle>
          <a:p>
            <a:pPr>
              <a:defRPr/>
            </a:pPr>
            <a:fld id="{7371E8A6-E6C5-4DC0-B281-D8BD375D7197}" type="slidenum">
              <a:rPr lang="en-GB" altLang="zh-CN"/>
              <a:pPr>
                <a:defRPr/>
              </a:pPr>
              <a:t>‹#›</a:t>
            </a:fld>
            <a:endParaRPr lang="en-GB" altLang="zh-CN"/>
          </a:p>
        </p:txBody>
      </p:sp>
    </p:spTree>
    <p:extLst>
      <p:ext uri="{BB962C8B-B14F-4D97-AF65-F5344CB8AC3E}">
        <p14:creationId xmlns:p14="http://schemas.microsoft.com/office/powerpoint/2010/main" val="1736550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603711" y="9406235"/>
            <a:ext cx="18179380" cy="6491353"/>
          </a:xfrm>
        </p:spPr>
        <p:txBody>
          <a:bodyPr/>
          <a:lstStyle/>
          <a:p>
            <a:r>
              <a:rPr lang="zh-CN" altLang="en-US"/>
              <a:t>单击此处编辑母版标题样式</a:t>
            </a:r>
          </a:p>
        </p:txBody>
      </p:sp>
      <p:sp>
        <p:nvSpPr>
          <p:cNvPr id="3" name="副标题 2"/>
          <p:cNvSpPr>
            <a:spLocks noGrp="1"/>
          </p:cNvSpPr>
          <p:nvPr>
            <p:ph type="subTitle" idx="1"/>
          </p:nvPr>
        </p:nvSpPr>
        <p:spPr>
          <a:xfrm>
            <a:off x="3207420" y="17159253"/>
            <a:ext cx="14971960" cy="7738016"/>
          </a:xfrm>
        </p:spPr>
        <p:txBody>
          <a:bodyPr/>
          <a:lstStyle>
            <a:lvl1pPr marL="0" indent="0" algn="ctr">
              <a:buNone/>
              <a:defRPr/>
            </a:lvl1pPr>
            <a:lvl2pPr marL="432054" indent="0" algn="ctr">
              <a:buNone/>
              <a:defRPr/>
            </a:lvl2pPr>
            <a:lvl3pPr marL="864108" indent="0" algn="ctr">
              <a:buNone/>
              <a:defRPr/>
            </a:lvl3pPr>
            <a:lvl4pPr marL="1296162" indent="0" algn="ctr">
              <a:buNone/>
              <a:defRPr/>
            </a:lvl4pPr>
            <a:lvl5pPr marL="1728216" indent="0" algn="ctr">
              <a:buNone/>
              <a:defRPr/>
            </a:lvl5pPr>
            <a:lvl6pPr marL="2160270" indent="0" algn="ctr">
              <a:buNone/>
              <a:defRPr/>
            </a:lvl6pPr>
            <a:lvl7pPr marL="2592324" indent="0" algn="ctr">
              <a:buNone/>
              <a:defRPr/>
            </a:lvl7pPr>
            <a:lvl8pPr marL="3024378" indent="0" algn="ctr">
              <a:buNone/>
              <a:defRPr/>
            </a:lvl8pPr>
            <a:lvl9pPr marL="3456432" indent="0" algn="ctr">
              <a:buNone/>
              <a:defRPr/>
            </a:lvl9pPr>
          </a:lstStyle>
          <a:p>
            <a:r>
              <a:rPr lang="zh-CN" altLang="en-US"/>
              <a:t>单击此处编辑母版副标题样式</a:t>
            </a:r>
          </a:p>
        </p:txBody>
      </p:sp>
      <p:sp>
        <p:nvSpPr>
          <p:cNvPr id="4" name="Rectangle 4">
            <a:extLst>
              <a:ext uri="{FF2B5EF4-FFF2-40B4-BE49-F238E27FC236}">
                <a16:creationId xmlns:a16="http://schemas.microsoft.com/office/drawing/2014/main" id="{2EE90488-B1E6-4AA8-8FB9-B36E61F394B9}"/>
              </a:ext>
            </a:extLst>
          </p:cNvPr>
          <p:cNvSpPr>
            <a:spLocks noGrp="1" noChangeArrowheads="1"/>
          </p:cNvSpPr>
          <p:nvPr>
            <p:ph type="dt" sz="half" idx="10"/>
          </p:nvPr>
        </p:nvSpPr>
        <p:spPr>
          <a:ln/>
        </p:spPr>
        <p:txBody>
          <a:bodyPr/>
          <a:lstStyle>
            <a:lvl1pPr>
              <a:defRPr/>
            </a:lvl1pPr>
          </a:lstStyle>
          <a:p>
            <a:pPr>
              <a:defRPr/>
            </a:pPr>
            <a:fld id="{4993A6DF-CDAD-42CF-9836-90A7665620E6}" type="datetimeFigureOut">
              <a:rPr lang="zh-TW" altLang="en-US"/>
              <a:pPr>
                <a:defRPr/>
              </a:pPr>
              <a:t>2023/11/8</a:t>
            </a:fld>
            <a:endParaRPr lang="en-US" altLang="zh-TW"/>
          </a:p>
        </p:txBody>
      </p:sp>
      <p:sp>
        <p:nvSpPr>
          <p:cNvPr id="5" name="Rectangle 5">
            <a:extLst>
              <a:ext uri="{FF2B5EF4-FFF2-40B4-BE49-F238E27FC236}">
                <a16:creationId xmlns:a16="http://schemas.microsoft.com/office/drawing/2014/main" id="{AE535492-8C4C-4B99-85E3-5CC2FD88A9B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D67547C-E52C-4F17-8CBB-4148081C5AEE}"/>
              </a:ext>
            </a:extLst>
          </p:cNvPr>
          <p:cNvSpPr>
            <a:spLocks noGrp="1" noChangeArrowheads="1"/>
          </p:cNvSpPr>
          <p:nvPr>
            <p:ph type="sldNum" sz="quarter" idx="12"/>
          </p:nvPr>
        </p:nvSpPr>
        <p:spPr>
          <a:ln/>
        </p:spPr>
        <p:txBody>
          <a:bodyPr/>
          <a:lstStyle>
            <a:lvl1pPr>
              <a:defRPr/>
            </a:lvl1pPr>
          </a:lstStyle>
          <a:p>
            <a:pPr>
              <a:defRPr/>
            </a:pPr>
            <a:fld id="{DB0FC6E4-59DF-4AFE-92BF-79537A737918}" type="slidenum">
              <a:rPr lang="zh-TW" altLang="en-US"/>
              <a:pPr>
                <a:defRPr/>
              </a:pPr>
              <a:t>‹#›</a:t>
            </a:fld>
            <a:endParaRPr lang="en-US" altLang="zh-TW"/>
          </a:p>
        </p:txBody>
      </p:sp>
    </p:spTree>
    <p:extLst>
      <p:ext uri="{BB962C8B-B14F-4D97-AF65-F5344CB8AC3E}">
        <p14:creationId xmlns:p14="http://schemas.microsoft.com/office/powerpoint/2010/main" val="3857340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FE0FB8A6-8531-4871-833E-4EA5857EF2F7}"/>
              </a:ext>
            </a:extLst>
          </p:cNvPr>
          <p:cNvSpPr>
            <a:spLocks noGrp="1" noChangeArrowheads="1"/>
          </p:cNvSpPr>
          <p:nvPr>
            <p:ph type="dt" sz="half" idx="10"/>
          </p:nvPr>
        </p:nvSpPr>
        <p:spPr>
          <a:ln/>
        </p:spPr>
        <p:txBody>
          <a:bodyPr/>
          <a:lstStyle>
            <a:lvl1pPr>
              <a:defRPr/>
            </a:lvl1pPr>
          </a:lstStyle>
          <a:p>
            <a:pPr>
              <a:defRPr/>
            </a:pPr>
            <a:fld id="{01E0EDDB-88AB-4DF1-9A3F-B3205997A075}" type="datetimeFigureOut">
              <a:rPr lang="zh-TW" altLang="en-US"/>
              <a:pPr>
                <a:defRPr/>
              </a:pPr>
              <a:t>2023/11/8</a:t>
            </a:fld>
            <a:endParaRPr lang="en-US" altLang="zh-TW"/>
          </a:p>
        </p:txBody>
      </p:sp>
      <p:sp>
        <p:nvSpPr>
          <p:cNvPr id="5" name="Rectangle 5">
            <a:extLst>
              <a:ext uri="{FF2B5EF4-FFF2-40B4-BE49-F238E27FC236}">
                <a16:creationId xmlns:a16="http://schemas.microsoft.com/office/drawing/2014/main" id="{971109B1-FC52-4BED-8293-A1933C54C92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39A3BDA5-D079-403A-A03C-C72EBF1A1F18}"/>
              </a:ext>
            </a:extLst>
          </p:cNvPr>
          <p:cNvSpPr>
            <a:spLocks noGrp="1" noChangeArrowheads="1"/>
          </p:cNvSpPr>
          <p:nvPr>
            <p:ph type="sldNum" sz="quarter" idx="12"/>
          </p:nvPr>
        </p:nvSpPr>
        <p:spPr>
          <a:ln/>
        </p:spPr>
        <p:txBody>
          <a:bodyPr/>
          <a:lstStyle>
            <a:lvl1pPr>
              <a:defRPr/>
            </a:lvl1pPr>
          </a:lstStyle>
          <a:p>
            <a:pPr>
              <a:defRPr/>
            </a:pPr>
            <a:fld id="{7E12AAFC-04D0-4F54-AF5F-380BBA16D96B}" type="slidenum">
              <a:rPr lang="zh-TW" altLang="en-US"/>
              <a:pPr>
                <a:defRPr/>
              </a:pPr>
              <a:t>‹#›</a:t>
            </a:fld>
            <a:endParaRPr lang="en-US" altLang="zh-TW"/>
          </a:p>
        </p:txBody>
      </p:sp>
    </p:spTree>
    <p:extLst>
      <p:ext uri="{BB962C8B-B14F-4D97-AF65-F5344CB8AC3E}">
        <p14:creationId xmlns:p14="http://schemas.microsoft.com/office/powerpoint/2010/main" val="2816190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689222" y="19457554"/>
            <a:ext cx="18179380" cy="6014290"/>
          </a:xfrm>
        </p:spPr>
        <p:txBody>
          <a:bodyPr anchor="t"/>
          <a:lstStyle>
            <a:lvl1pPr algn="l">
              <a:defRPr sz="3800" b="1" cap="all"/>
            </a:lvl1pPr>
          </a:lstStyle>
          <a:p>
            <a:r>
              <a:rPr lang="zh-CN" altLang="en-US"/>
              <a:t>单击此处编辑母版标题样式</a:t>
            </a:r>
          </a:p>
        </p:txBody>
      </p:sp>
      <p:sp>
        <p:nvSpPr>
          <p:cNvPr id="3" name="文本占位符 2"/>
          <p:cNvSpPr>
            <a:spLocks noGrp="1"/>
          </p:cNvSpPr>
          <p:nvPr>
            <p:ph type="body" idx="1"/>
          </p:nvPr>
        </p:nvSpPr>
        <p:spPr>
          <a:xfrm>
            <a:off x="1689222" y="12834185"/>
            <a:ext cx="18179380" cy="6623369"/>
          </a:xfrm>
        </p:spPr>
        <p:txBody>
          <a:bodyPr anchor="b"/>
          <a:lstStyle>
            <a:lvl1pPr marL="0" indent="0">
              <a:buNone/>
              <a:defRPr sz="1900"/>
            </a:lvl1pPr>
            <a:lvl2pPr marL="432054" indent="0">
              <a:buNone/>
              <a:defRPr sz="1700"/>
            </a:lvl2pPr>
            <a:lvl3pPr marL="864108" indent="0">
              <a:buNone/>
              <a:defRPr sz="1500"/>
            </a:lvl3pPr>
            <a:lvl4pPr marL="1296162" indent="0">
              <a:buNone/>
              <a:defRPr sz="1300"/>
            </a:lvl4pPr>
            <a:lvl5pPr marL="1728216" indent="0">
              <a:buNone/>
              <a:defRPr sz="1300"/>
            </a:lvl5pPr>
            <a:lvl6pPr marL="2160270" indent="0">
              <a:buNone/>
              <a:defRPr sz="1300"/>
            </a:lvl6pPr>
            <a:lvl7pPr marL="2592324" indent="0">
              <a:buNone/>
              <a:defRPr sz="1300"/>
            </a:lvl7pPr>
            <a:lvl8pPr marL="3024378" indent="0">
              <a:buNone/>
              <a:defRPr sz="1300"/>
            </a:lvl8pPr>
            <a:lvl9pPr marL="3456432" indent="0">
              <a:buNone/>
              <a:defRPr sz="1300"/>
            </a:lvl9pPr>
          </a:lstStyle>
          <a:p>
            <a:pPr lvl="0"/>
            <a:r>
              <a:rPr lang="zh-CN" altLang="en-US"/>
              <a:t>单击此处编辑母版文本样式</a:t>
            </a:r>
          </a:p>
        </p:txBody>
      </p:sp>
      <p:sp>
        <p:nvSpPr>
          <p:cNvPr id="4" name="Rectangle 4">
            <a:extLst>
              <a:ext uri="{FF2B5EF4-FFF2-40B4-BE49-F238E27FC236}">
                <a16:creationId xmlns:a16="http://schemas.microsoft.com/office/drawing/2014/main" id="{73D9C3EF-94EF-412F-B284-CCBDD9CF7933}"/>
              </a:ext>
            </a:extLst>
          </p:cNvPr>
          <p:cNvSpPr>
            <a:spLocks noGrp="1" noChangeArrowheads="1"/>
          </p:cNvSpPr>
          <p:nvPr>
            <p:ph type="dt" sz="half" idx="10"/>
          </p:nvPr>
        </p:nvSpPr>
        <p:spPr>
          <a:ln/>
        </p:spPr>
        <p:txBody>
          <a:bodyPr/>
          <a:lstStyle>
            <a:lvl1pPr>
              <a:defRPr/>
            </a:lvl1pPr>
          </a:lstStyle>
          <a:p>
            <a:pPr>
              <a:defRPr/>
            </a:pPr>
            <a:fld id="{F09D063D-7D0B-4D4A-84C8-5DFD9C49D294}" type="datetimeFigureOut">
              <a:rPr lang="zh-TW" altLang="en-US"/>
              <a:pPr>
                <a:defRPr/>
              </a:pPr>
              <a:t>2023/11/8</a:t>
            </a:fld>
            <a:endParaRPr lang="en-US" altLang="zh-TW"/>
          </a:p>
        </p:txBody>
      </p:sp>
      <p:sp>
        <p:nvSpPr>
          <p:cNvPr id="5" name="Rectangle 5">
            <a:extLst>
              <a:ext uri="{FF2B5EF4-FFF2-40B4-BE49-F238E27FC236}">
                <a16:creationId xmlns:a16="http://schemas.microsoft.com/office/drawing/2014/main" id="{61819884-E3F4-4BE5-AC03-4C6D3E99EC7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5800AFCD-9C33-439B-9125-6CD4BC9AAF05}"/>
              </a:ext>
            </a:extLst>
          </p:cNvPr>
          <p:cNvSpPr>
            <a:spLocks noGrp="1" noChangeArrowheads="1"/>
          </p:cNvSpPr>
          <p:nvPr>
            <p:ph type="sldNum" sz="quarter" idx="12"/>
          </p:nvPr>
        </p:nvSpPr>
        <p:spPr>
          <a:ln/>
        </p:spPr>
        <p:txBody>
          <a:bodyPr/>
          <a:lstStyle>
            <a:lvl1pPr>
              <a:defRPr/>
            </a:lvl1pPr>
          </a:lstStyle>
          <a:p>
            <a:pPr>
              <a:defRPr/>
            </a:pPr>
            <a:fld id="{E9E50F67-CD6B-480F-A07E-1869D9AC7091}" type="slidenum">
              <a:rPr lang="zh-TW" altLang="en-US"/>
              <a:pPr>
                <a:defRPr/>
              </a:pPr>
              <a:t>‹#›</a:t>
            </a:fld>
            <a:endParaRPr lang="en-US" altLang="zh-TW"/>
          </a:p>
        </p:txBody>
      </p:sp>
    </p:spTree>
    <p:extLst>
      <p:ext uri="{BB962C8B-B14F-4D97-AF65-F5344CB8AC3E}">
        <p14:creationId xmlns:p14="http://schemas.microsoft.com/office/powerpoint/2010/main" val="3085719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069641" y="7065928"/>
            <a:ext cx="9551750" cy="19982623"/>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10765410" y="7065928"/>
            <a:ext cx="9551751" cy="19982623"/>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a:extLst>
              <a:ext uri="{FF2B5EF4-FFF2-40B4-BE49-F238E27FC236}">
                <a16:creationId xmlns:a16="http://schemas.microsoft.com/office/drawing/2014/main" id="{5F1FEE9E-57F4-4517-ADCD-6CB89B246E81}"/>
              </a:ext>
            </a:extLst>
          </p:cNvPr>
          <p:cNvSpPr>
            <a:spLocks noGrp="1" noChangeArrowheads="1"/>
          </p:cNvSpPr>
          <p:nvPr>
            <p:ph type="dt" sz="half" idx="10"/>
          </p:nvPr>
        </p:nvSpPr>
        <p:spPr>
          <a:ln/>
        </p:spPr>
        <p:txBody>
          <a:bodyPr/>
          <a:lstStyle>
            <a:lvl1pPr>
              <a:defRPr/>
            </a:lvl1pPr>
          </a:lstStyle>
          <a:p>
            <a:pPr>
              <a:defRPr/>
            </a:pPr>
            <a:fld id="{9C75384A-FDD9-4DAC-AD37-5DF7C5CE35EF}" type="datetimeFigureOut">
              <a:rPr lang="zh-TW" altLang="en-US"/>
              <a:pPr>
                <a:defRPr/>
              </a:pPr>
              <a:t>2023/11/8</a:t>
            </a:fld>
            <a:endParaRPr lang="en-US" altLang="zh-TW"/>
          </a:p>
        </p:txBody>
      </p:sp>
      <p:sp>
        <p:nvSpPr>
          <p:cNvPr id="6" name="Rectangle 5">
            <a:extLst>
              <a:ext uri="{FF2B5EF4-FFF2-40B4-BE49-F238E27FC236}">
                <a16:creationId xmlns:a16="http://schemas.microsoft.com/office/drawing/2014/main" id="{A218FD3B-C901-4738-BCA0-A34A8C7CBF6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DE96DDB7-81AB-4A45-9C60-59FC073E9963}"/>
              </a:ext>
            </a:extLst>
          </p:cNvPr>
          <p:cNvSpPr>
            <a:spLocks noGrp="1" noChangeArrowheads="1"/>
          </p:cNvSpPr>
          <p:nvPr>
            <p:ph type="sldNum" sz="quarter" idx="12"/>
          </p:nvPr>
        </p:nvSpPr>
        <p:spPr>
          <a:ln/>
        </p:spPr>
        <p:txBody>
          <a:bodyPr/>
          <a:lstStyle>
            <a:lvl1pPr>
              <a:defRPr/>
            </a:lvl1pPr>
          </a:lstStyle>
          <a:p>
            <a:pPr>
              <a:defRPr/>
            </a:pPr>
            <a:fld id="{F46915B1-E0A2-4EA1-82CD-BADEAAD9EDDB}" type="slidenum">
              <a:rPr lang="zh-TW" altLang="en-US"/>
              <a:pPr>
                <a:defRPr/>
              </a:pPr>
              <a:t>‹#›</a:t>
            </a:fld>
            <a:endParaRPr lang="en-US" altLang="zh-TW"/>
          </a:p>
        </p:txBody>
      </p:sp>
    </p:spTree>
    <p:extLst>
      <p:ext uri="{BB962C8B-B14F-4D97-AF65-F5344CB8AC3E}">
        <p14:creationId xmlns:p14="http://schemas.microsoft.com/office/powerpoint/2010/main" val="1148501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1069640" y="6777890"/>
            <a:ext cx="9449737" cy="2824871"/>
          </a:xfrm>
        </p:spPr>
        <p:txBody>
          <a:bodyPr anchor="b"/>
          <a:lstStyle>
            <a:lvl1pPr marL="0" indent="0">
              <a:buNone/>
              <a:defRPr sz="2300" b="1"/>
            </a:lvl1pPr>
            <a:lvl2pPr marL="432054" indent="0">
              <a:buNone/>
              <a:defRPr sz="1900" b="1"/>
            </a:lvl2pPr>
            <a:lvl3pPr marL="864108" indent="0">
              <a:buNone/>
              <a:defRPr sz="1700" b="1"/>
            </a:lvl3pPr>
            <a:lvl4pPr marL="1296162" indent="0">
              <a:buNone/>
              <a:defRPr sz="1500" b="1"/>
            </a:lvl4pPr>
            <a:lvl5pPr marL="1728216" indent="0">
              <a:buNone/>
              <a:defRPr sz="1500" b="1"/>
            </a:lvl5pPr>
            <a:lvl6pPr marL="2160270" indent="0">
              <a:buNone/>
              <a:defRPr sz="1500" b="1"/>
            </a:lvl6pPr>
            <a:lvl7pPr marL="2592324" indent="0">
              <a:buNone/>
              <a:defRPr sz="1500" b="1"/>
            </a:lvl7pPr>
            <a:lvl8pPr marL="3024378" indent="0">
              <a:buNone/>
              <a:defRPr sz="1500" b="1"/>
            </a:lvl8pPr>
            <a:lvl9pPr marL="3456432" indent="0">
              <a:buNone/>
              <a:defRPr sz="1500" b="1"/>
            </a:lvl9pPr>
          </a:lstStyle>
          <a:p>
            <a:pPr lvl="0"/>
            <a:r>
              <a:rPr lang="zh-CN" altLang="en-US"/>
              <a:t>单击此处编辑母版文本样式</a:t>
            </a:r>
          </a:p>
        </p:txBody>
      </p:sp>
      <p:sp>
        <p:nvSpPr>
          <p:cNvPr id="4" name="内容占位符 3"/>
          <p:cNvSpPr>
            <a:spLocks noGrp="1"/>
          </p:cNvSpPr>
          <p:nvPr>
            <p:ph sz="half" idx="2"/>
          </p:nvPr>
        </p:nvSpPr>
        <p:spPr>
          <a:xfrm>
            <a:off x="1069640" y="9602761"/>
            <a:ext cx="9449737" cy="17445790"/>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10864422" y="6777890"/>
            <a:ext cx="9452738" cy="2824871"/>
          </a:xfrm>
        </p:spPr>
        <p:txBody>
          <a:bodyPr anchor="b"/>
          <a:lstStyle>
            <a:lvl1pPr marL="0" indent="0">
              <a:buNone/>
              <a:defRPr sz="2300" b="1"/>
            </a:lvl1pPr>
            <a:lvl2pPr marL="432054" indent="0">
              <a:buNone/>
              <a:defRPr sz="1900" b="1"/>
            </a:lvl2pPr>
            <a:lvl3pPr marL="864108" indent="0">
              <a:buNone/>
              <a:defRPr sz="1700" b="1"/>
            </a:lvl3pPr>
            <a:lvl4pPr marL="1296162" indent="0">
              <a:buNone/>
              <a:defRPr sz="1500" b="1"/>
            </a:lvl4pPr>
            <a:lvl5pPr marL="1728216" indent="0">
              <a:buNone/>
              <a:defRPr sz="1500" b="1"/>
            </a:lvl5pPr>
            <a:lvl6pPr marL="2160270" indent="0">
              <a:buNone/>
              <a:defRPr sz="1500" b="1"/>
            </a:lvl6pPr>
            <a:lvl7pPr marL="2592324" indent="0">
              <a:buNone/>
              <a:defRPr sz="1500" b="1"/>
            </a:lvl7pPr>
            <a:lvl8pPr marL="3024378" indent="0">
              <a:buNone/>
              <a:defRPr sz="1500" b="1"/>
            </a:lvl8pPr>
            <a:lvl9pPr marL="3456432" indent="0">
              <a:buNone/>
              <a:defRPr sz="1500" b="1"/>
            </a:lvl9pPr>
          </a:lstStyle>
          <a:p>
            <a:pPr lvl="0"/>
            <a:r>
              <a:rPr lang="zh-CN" altLang="en-US"/>
              <a:t>单击此处编辑母版文本样式</a:t>
            </a:r>
          </a:p>
        </p:txBody>
      </p:sp>
      <p:sp>
        <p:nvSpPr>
          <p:cNvPr id="6" name="内容占位符 5"/>
          <p:cNvSpPr>
            <a:spLocks noGrp="1"/>
          </p:cNvSpPr>
          <p:nvPr>
            <p:ph sz="quarter" idx="4"/>
          </p:nvPr>
        </p:nvSpPr>
        <p:spPr>
          <a:xfrm>
            <a:off x="10864422" y="9602761"/>
            <a:ext cx="9452738" cy="17445790"/>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4">
            <a:extLst>
              <a:ext uri="{FF2B5EF4-FFF2-40B4-BE49-F238E27FC236}">
                <a16:creationId xmlns:a16="http://schemas.microsoft.com/office/drawing/2014/main" id="{5E758188-857A-4FD6-ACB5-AB7F6C29A851}"/>
              </a:ext>
            </a:extLst>
          </p:cNvPr>
          <p:cNvSpPr>
            <a:spLocks noGrp="1" noChangeArrowheads="1"/>
          </p:cNvSpPr>
          <p:nvPr>
            <p:ph type="dt" sz="half" idx="10"/>
          </p:nvPr>
        </p:nvSpPr>
        <p:spPr>
          <a:ln/>
        </p:spPr>
        <p:txBody>
          <a:bodyPr/>
          <a:lstStyle>
            <a:lvl1pPr>
              <a:defRPr/>
            </a:lvl1pPr>
          </a:lstStyle>
          <a:p>
            <a:pPr>
              <a:defRPr/>
            </a:pPr>
            <a:fld id="{03219C57-6473-4959-9CB6-34D4C4377DF6}" type="datetimeFigureOut">
              <a:rPr lang="zh-TW" altLang="en-US"/>
              <a:pPr>
                <a:defRPr/>
              </a:pPr>
              <a:t>2023/11/8</a:t>
            </a:fld>
            <a:endParaRPr lang="en-US" altLang="zh-TW"/>
          </a:p>
        </p:txBody>
      </p:sp>
      <p:sp>
        <p:nvSpPr>
          <p:cNvPr id="8" name="Rectangle 5">
            <a:extLst>
              <a:ext uri="{FF2B5EF4-FFF2-40B4-BE49-F238E27FC236}">
                <a16:creationId xmlns:a16="http://schemas.microsoft.com/office/drawing/2014/main" id="{1F697B11-381E-4C8F-A956-CEED5D90295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BC4B9D22-367C-409E-80C5-3ADF3D256A25}"/>
              </a:ext>
            </a:extLst>
          </p:cNvPr>
          <p:cNvSpPr>
            <a:spLocks noGrp="1" noChangeArrowheads="1"/>
          </p:cNvSpPr>
          <p:nvPr>
            <p:ph type="sldNum" sz="quarter" idx="12"/>
          </p:nvPr>
        </p:nvSpPr>
        <p:spPr>
          <a:ln/>
        </p:spPr>
        <p:txBody>
          <a:bodyPr/>
          <a:lstStyle>
            <a:lvl1pPr>
              <a:defRPr/>
            </a:lvl1pPr>
          </a:lstStyle>
          <a:p>
            <a:pPr>
              <a:defRPr/>
            </a:pPr>
            <a:fld id="{9DCC6FDF-81DF-4245-9242-C7543B8A7C6C}" type="slidenum">
              <a:rPr lang="zh-TW" altLang="en-US"/>
              <a:pPr>
                <a:defRPr/>
              </a:pPr>
              <a:t>‹#›</a:t>
            </a:fld>
            <a:endParaRPr lang="en-US" altLang="zh-TW"/>
          </a:p>
        </p:txBody>
      </p:sp>
    </p:spTree>
    <p:extLst>
      <p:ext uri="{BB962C8B-B14F-4D97-AF65-F5344CB8AC3E}">
        <p14:creationId xmlns:p14="http://schemas.microsoft.com/office/powerpoint/2010/main" val="14546387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4">
            <a:extLst>
              <a:ext uri="{FF2B5EF4-FFF2-40B4-BE49-F238E27FC236}">
                <a16:creationId xmlns:a16="http://schemas.microsoft.com/office/drawing/2014/main" id="{EA67BDD1-4403-4F9E-9127-04C35F6C8D0C}"/>
              </a:ext>
            </a:extLst>
          </p:cNvPr>
          <p:cNvSpPr>
            <a:spLocks noGrp="1" noChangeArrowheads="1"/>
          </p:cNvSpPr>
          <p:nvPr>
            <p:ph type="dt" sz="half" idx="10"/>
          </p:nvPr>
        </p:nvSpPr>
        <p:spPr>
          <a:ln/>
        </p:spPr>
        <p:txBody>
          <a:bodyPr/>
          <a:lstStyle>
            <a:lvl1pPr>
              <a:defRPr/>
            </a:lvl1pPr>
          </a:lstStyle>
          <a:p>
            <a:pPr>
              <a:defRPr/>
            </a:pPr>
            <a:fld id="{40E56618-F366-4D6B-BEDC-A0199B664043}" type="datetimeFigureOut">
              <a:rPr lang="zh-TW" altLang="en-US"/>
              <a:pPr>
                <a:defRPr/>
              </a:pPr>
              <a:t>2023/11/8</a:t>
            </a:fld>
            <a:endParaRPr lang="en-US" altLang="zh-TW"/>
          </a:p>
        </p:txBody>
      </p:sp>
      <p:sp>
        <p:nvSpPr>
          <p:cNvPr id="4" name="Rectangle 5">
            <a:extLst>
              <a:ext uri="{FF2B5EF4-FFF2-40B4-BE49-F238E27FC236}">
                <a16:creationId xmlns:a16="http://schemas.microsoft.com/office/drawing/2014/main" id="{2C34206B-27F9-491C-A592-7EEF2F98444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93DF211-29F6-4A75-A4AE-01C83B100645}"/>
              </a:ext>
            </a:extLst>
          </p:cNvPr>
          <p:cNvSpPr>
            <a:spLocks noGrp="1" noChangeArrowheads="1"/>
          </p:cNvSpPr>
          <p:nvPr>
            <p:ph type="sldNum" sz="quarter" idx="12"/>
          </p:nvPr>
        </p:nvSpPr>
        <p:spPr>
          <a:ln/>
        </p:spPr>
        <p:txBody>
          <a:bodyPr/>
          <a:lstStyle>
            <a:lvl1pPr>
              <a:defRPr/>
            </a:lvl1pPr>
          </a:lstStyle>
          <a:p>
            <a:pPr>
              <a:defRPr/>
            </a:pPr>
            <a:fld id="{B53FF90C-DCDD-45A8-919F-3EB5AC78D5E5}" type="slidenum">
              <a:rPr lang="zh-TW" altLang="en-US"/>
              <a:pPr>
                <a:defRPr/>
              </a:pPr>
              <a:t>‹#›</a:t>
            </a:fld>
            <a:endParaRPr lang="en-US" altLang="zh-TW"/>
          </a:p>
        </p:txBody>
      </p:sp>
    </p:spTree>
    <p:extLst>
      <p:ext uri="{BB962C8B-B14F-4D97-AF65-F5344CB8AC3E}">
        <p14:creationId xmlns:p14="http://schemas.microsoft.com/office/powerpoint/2010/main" val="8455382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5DDBB6C-853F-4793-8A32-B3BC9CB8A3AB}"/>
              </a:ext>
            </a:extLst>
          </p:cNvPr>
          <p:cNvSpPr>
            <a:spLocks noGrp="1" noChangeArrowheads="1"/>
          </p:cNvSpPr>
          <p:nvPr>
            <p:ph type="dt" sz="half" idx="10"/>
          </p:nvPr>
        </p:nvSpPr>
        <p:spPr>
          <a:ln/>
        </p:spPr>
        <p:txBody>
          <a:bodyPr/>
          <a:lstStyle>
            <a:lvl1pPr>
              <a:defRPr/>
            </a:lvl1pPr>
          </a:lstStyle>
          <a:p>
            <a:pPr>
              <a:defRPr/>
            </a:pPr>
            <a:fld id="{D7F0BB81-E123-4550-B5BD-7DA808F1AC51}" type="datetimeFigureOut">
              <a:rPr lang="zh-TW" altLang="en-US"/>
              <a:pPr>
                <a:defRPr/>
              </a:pPr>
              <a:t>2023/11/8</a:t>
            </a:fld>
            <a:endParaRPr lang="en-US" altLang="zh-TW"/>
          </a:p>
        </p:txBody>
      </p:sp>
      <p:sp>
        <p:nvSpPr>
          <p:cNvPr id="3" name="Rectangle 5">
            <a:extLst>
              <a:ext uri="{FF2B5EF4-FFF2-40B4-BE49-F238E27FC236}">
                <a16:creationId xmlns:a16="http://schemas.microsoft.com/office/drawing/2014/main" id="{7660B51A-32CF-4C44-AC20-FA47A119BE03}"/>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29D6A74F-976A-485E-8476-1FDC7E897DA6}"/>
              </a:ext>
            </a:extLst>
          </p:cNvPr>
          <p:cNvSpPr>
            <a:spLocks noGrp="1" noChangeArrowheads="1"/>
          </p:cNvSpPr>
          <p:nvPr>
            <p:ph type="sldNum" sz="quarter" idx="12"/>
          </p:nvPr>
        </p:nvSpPr>
        <p:spPr>
          <a:ln/>
        </p:spPr>
        <p:txBody>
          <a:bodyPr/>
          <a:lstStyle>
            <a:lvl1pPr>
              <a:defRPr/>
            </a:lvl1pPr>
          </a:lstStyle>
          <a:p>
            <a:pPr>
              <a:defRPr/>
            </a:pPr>
            <a:fld id="{1483C80D-1C84-4DFE-9F1E-265655E556B6}" type="slidenum">
              <a:rPr lang="zh-TW" altLang="en-US"/>
              <a:pPr>
                <a:defRPr/>
              </a:pPr>
              <a:t>‹#›</a:t>
            </a:fld>
            <a:endParaRPr lang="en-US" altLang="zh-TW"/>
          </a:p>
        </p:txBody>
      </p:sp>
    </p:spTree>
    <p:extLst>
      <p:ext uri="{BB962C8B-B14F-4D97-AF65-F5344CB8AC3E}">
        <p14:creationId xmlns:p14="http://schemas.microsoft.com/office/powerpoint/2010/main" val="21818292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069641" y="1206158"/>
            <a:ext cx="7035921" cy="5130674"/>
          </a:xfrm>
        </p:spPr>
        <p:txBody>
          <a:bodyPr anchor="b"/>
          <a:lstStyle>
            <a:lvl1pPr algn="l">
              <a:defRPr sz="1900" b="1"/>
            </a:lvl1pPr>
          </a:lstStyle>
          <a:p>
            <a:r>
              <a:rPr lang="zh-CN" altLang="en-US"/>
              <a:t>单击此处编辑母版标题样式</a:t>
            </a:r>
          </a:p>
        </p:txBody>
      </p:sp>
      <p:sp>
        <p:nvSpPr>
          <p:cNvPr id="3" name="内容占位符 2"/>
          <p:cNvSpPr>
            <a:spLocks noGrp="1"/>
          </p:cNvSpPr>
          <p:nvPr>
            <p:ph idx="1"/>
          </p:nvPr>
        </p:nvSpPr>
        <p:spPr>
          <a:xfrm>
            <a:off x="8362095" y="1206159"/>
            <a:ext cx="11955066" cy="25842392"/>
          </a:xfrm>
        </p:spPr>
        <p:txBody>
          <a:bodyPr/>
          <a:lstStyle>
            <a:lvl1pPr>
              <a:defRPr sz="30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1069641" y="6336832"/>
            <a:ext cx="7035921" cy="20711719"/>
          </a:xfrm>
        </p:spPr>
        <p:txBody>
          <a:bodyPr/>
          <a:lstStyle>
            <a:lvl1pPr marL="0" indent="0">
              <a:buNone/>
              <a:defRPr sz="1300"/>
            </a:lvl1pPr>
            <a:lvl2pPr marL="432054" indent="0">
              <a:buNone/>
              <a:defRPr sz="1100"/>
            </a:lvl2pPr>
            <a:lvl3pPr marL="864108" indent="0">
              <a:buNone/>
              <a:defRPr sz="900"/>
            </a:lvl3pPr>
            <a:lvl4pPr marL="1296162" indent="0">
              <a:buNone/>
              <a:defRPr sz="900"/>
            </a:lvl4pPr>
            <a:lvl5pPr marL="1728216" indent="0">
              <a:buNone/>
              <a:defRPr sz="900"/>
            </a:lvl5pPr>
            <a:lvl6pPr marL="2160270" indent="0">
              <a:buNone/>
              <a:defRPr sz="900"/>
            </a:lvl6pPr>
            <a:lvl7pPr marL="2592324" indent="0">
              <a:buNone/>
              <a:defRPr sz="900"/>
            </a:lvl7pPr>
            <a:lvl8pPr marL="3024378" indent="0">
              <a:buNone/>
              <a:defRPr sz="900"/>
            </a:lvl8pPr>
            <a:lvl9pPr marL="3456432" indent="0">
              <a:buNone/>
              <a:defRPr sz="900"/>
            </a:lvl9pPr>
          </a:lstStyle>
          <a:p>
            <a:pPr lvl="0"/>
            <a:r>
              <a:rPr lang="zh-CN" altLang="en-US"/>
              <a:t>单击此处编辑母版文本样式</a:t>
            </a:r>
          </a:p>
        </p:txBody>
      </p:sp>
      <p:sp>
        <p:nvSpPr>
          <p:cNvPr id="5" name="Rectangle 4">
            <a:extLst>
              <a:ext uri="{FF2B5EF4-FFF2-40B4-BE49-F238E27FC236}">
                <a16:creationId xmlns:a16="http://schemas.microsoft.com/office/drawing/2014/main" id="{695D7BAE-4B6F-4F77-8F84-1B97D15ACFD1}"/>
              </a:ext>
            </a:extLst>
          </p:cNvPr>
          <p:cNvSpPr>
            <a:spLocks noGrp="1" noChangeArrowheads="1"/>
          </p:cNvSpPr>
          <p:nvPr>
            <p:ph type="dt" sz="half" idx="10"/>
          </p:nvPr>
        </p:nvSpPr>
        <p:spPr>
          <a:ln/>
        </p:spPr>
        <p:txBody>
          <a:bodyPr/>
          <a:lstStyle>
            <a:lvl1pPr>
              <a:defRPr/>
            </a:lvl1pPr>
          </a:lstStyle>
          <a:p>
            <a:pPr>
              <a:defRPr/>
            </a:pPr>
            <a:fld id="{0F218215-D0C1-4C02-9237-730B9F33F666}" type="datetimeFigureOut">
              <a:rPr lang="zh-TW" altLang="en-US"/>
              <a:pPr>
                <a:defRPr/>
              </a:pPr>
              <a:t>2023/11/8</a:t>
            </a:fld>
            <a:endParaRPr lang="en-US" altLang="zh-TW"/>
          </a:p>
        </p:txBody>
      </p:sp>
      <p:sp>
        <p:nvSpPr>
          <p:cNvPr id="6" name="Rectangle 5">
            <a:extLst>
              <a:ext uri="{FF2B5EF4-FFF2-40B4-BE49-F238E27FC236}">
                <a16:creationId xmlns:a16="http://schemas.microsoft.com/office/drawing/2014/main" id="{3BEA5C3B-B32B-458A-9ADB-38A3782AB9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3729209-8215-47A4-B9D4-6E7713716334}"/>
              </a:ext>
            </a:extLst>
          </p:cNvPr>
          <p:cNvSpPr>
            <a:spLocks noGrp="1" noChangeArrowheads="1"/>
          </p:cNvSpPr>
          <p:nvPr>
            <p:ph type="sldNum" sz="quarter" idx="12"/>
          </p:nvPr>
        </p:nvSpPr>
        <p:spPr>
          <a:ln/>
        </p:spPr>
        <p:txBody>
          <a:bodyPr/>
          <a:lstStyle>
            <a:lvl1pPr>
              <a:defRPr/>
            </a:lvl1pPr>
          </a:lstStyle>
          <a:p>
            <a:pPr>
              <a:defRPr/>
            </a:pPr>
            <a:fld id="{40972B64-43EB-4EDE-B28A-888866BA9DEE}" type="slidenum">
              <a:rPr lang="zh-TW" altLang="en-US"/>
              <a:pPr>
                <a:defRPr/>
              </a:pPr>
              <a:t>‹#›</a:t>
            </a:fld>
            <a:endParaRPr lang="en-US" altLang="zh-TW"/>
          </a:p>
        </p:txBody>
      </p:sp>
    </p:spTree>
    <p:extLst>
      <p:ext uri="{BB962C8B-B14F-4D97-AF65-F5344CB8AC3E}">
        <p14:creationId xmlns:p14="http://schemas.microsoft.com/office/powerpoint/2010/main" val="3987827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11" y="9406235"/>
            <a:ext cx="18179380" cy="6491353"/>
          </a:xfrm>
        </p:spPr>
        <p:txBody>
          <a:bodyPr/>
          <a:lstStyle/>
          <a:p>
            <a:r>
              <a:rPr lang="en-US"/>
              <a:t>Click to edit Master title style</a:t>
            </a:r>
          </a:p>
        </p:txBody>
      </p:sp>
      <p:sp>
        <p:nvSpPr>
          <p:cNvPr id="3" name="Subtitle 2"/>
          <p:cNvSpPr>
            <a:spLocks noGrp="1"/>
          </p:cNvSpPr>
          <p:nvPr>
            <p:ph type="subTitle" idx="1"/>
          </p:nvPr>
        </p:nvSpPr>
        <p:spPr>
          <a:xfrm>
            <a:off x="3207420" y="17159253"/>
            <a:ext cx="14971960" cy="7738016"/>
          </a:xfrm>
        </p:spPr>
        <p:txBody>
          <a:bodyPr/>
          <a:lstStyle>
            <a:lvl1pPr marL="0" indent="0" algn="ctr">
              <a:buNone/>
              <a:defRPr/>
            </a:lvl1pPr>
            <a:lvl2pPr marL="432054" indent="0" algn="ctr">
              <a:buNone/>
              <a:defRPr/>
            </a:lvl2pPr>
            <a:lvl3pPr marL="864108" indent="0" algn="ctr">
              <a:buNone/>
              <a:defRPr/>
            </a:lvl3pPr>
            <a:lvl4pPr marL="1296162" indent="0" algn="ctr">
              <a:buNone/>
              <a:defRPr/>
            </a:lvl4pPr>
            <a:lvl5pPr marL="1728216" indent="0" algn="ctr">
              <a:buNone/>
              <a:defRPr/>
            </a:lvl5pPr>
            <a:lvl6pPr marL="2160270" indent="0" algn="ctr">
              <a:buNone/>
              <a:defRPr/>
            </a:lvl6pPr>
            <a:lvl7pPr marL="2592324" indent="0" algn="ctr">
              <a:buNone/>
              <a:defRPr/>
            </a:lvl7pPr>
            <a:lvl8pPr marL="3024378" indent="0" algn="ctr">
              <a:buNone/>
              <a:defRPr/>
            </a:lvl8pPr>
            <a:lvl9pPr marL="3456432"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A4999BE8-6639-4CEF-A43B-231D434D1BE3}"/>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F3A22F66-3CE8-4CDB-BAA1-136CC9873257}"/>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33DFDF2C-DF38-46C4-8F06-5AFA03AE917D}"/>
              </a:ext>
            </a:extLst>
          </p:cNvPr>
          <p:cNvSpPr>
            <a:spLocks noGrp="1" noChangeArrowheads="1"/>
          </p:cNvSpPr>
          <p:nvPr>
            <p:ph type="sldNum" sz="quarter" idx="12"/>
          </p:nvPr>
        </p:nvSpPr>
        <p:spPr>
          <a:ln/>
        </p:spPr>
        <p:txBody>
          <a:bodyPr/>
          <a:lstStyle>
            <a:lvl1pPr>
              <a:defRPr/>
            </a:lvl1pPr>
          </a:lstStyle>
          <a:p>
            <a:pPr>
              <a:defRPr/>
            </a:pPr>
            <a:fld id="{91ADA716-394A-4F43-B100-F253C920D399}" type="slidenum">
              <a:rPr lang="en-GB" altLang="zh-CN"/>
              <a:pPr>
                <a:defRPr/>
              </a:pPr>
              <a:t>‹#›</a:t>
            </a:fld>
            <a:endParaRPr lang="en-GB" altLang="zh-CN"/>
          </a:p>
        </p:txBody>
      </p:sp>
    </p:spTree>
    <p:extLst>
      <p:ext uri="{BB962C8B-B14F-4D97-AF65-F5344CB8AC3E}">
        <p14:creationId xmlns:p14="http://schemas.microsoft.com/office/powerpoint/2010/main" val="10279959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4191549" y="21196283"/>
            <a:ext cx="12832680" cy="2502328"/>
          </a:xfrm>
        </p:spPr>
        <p:txBody>
          <a:bodyPr anchor="b"/>
          <a:lstStyle>
            <a:lvl1pPr algn="l">
              <a:defRPr sz="1900" b="1"/>
            </a:lvl1pPr>
          </a:lstStyle>
          <a:p>
            <a:r>
              <a:rPr lang="zh-CN" altLang="en-US"/>
              <a:t>单击此处编辑母版标题样式</a:t>
            </a:r>
          </a:p>
        </p:txBody>
      </p:sp>
      <p:sp>
        <p:nvSpPr>
          <p:cNvPr id="3" name="图片占位符 2"/>
          <p:cNvSpPr>
            <a:spLocks noGrp="1"/>
          </p:cNvSpPr>
          <p:nvPr>
            <p:ph type="pic" idx="1"/>
          </p:nvPr>
        </p:nvSpPr>
        <p:spPr>
          <a:xfrm>
            <a:off x="4191549" y="2704855"/>
            <a:ext cx="12832680" cy="18168885"/>
          </a:xfrm>
        </p:spPr>
        <p:txBody>
          <a:bodyPr/>
          <a:lstStyle>
            <a:lvl1pPr marL="0" indent="0">
              <a:buNone/>
              <a:defRPr sz="3000"/>
            </a:lvl1pPr>
            <a:lvl2pPr marL="432054" indent="0">
              <a:buNone/>
              <a:defRPr sz="2600"/>
            </a:lvl2pPr>
            <a:lvl3pPr marL="864108" indent="0">
              <a:buNone/>
              <a:defRPr sz="2300"/>
            </a:lvl3pPr>
            <a:lvl4pPr marL="1296162" indent="0">
              <a:buNone/>
              <a:defRPr sz="1900"/>
            </a:lvl4pPr>
            <a:lvl5pPr marL="1728216" indent="0">
              <a:buNone/>
              <a:defRPr sz="1900"/>
            </a:lvl5pPr>
            <a:lvl6pPr marL="2160270" indent="0">
              <a:buNone/>
              <a:defRPr sz="1900"/>
            </a:lvl6pPr>
            <a:lvl7pPr marL="2592324" indent="0">
              <a:buNone/>
              <a:defRPr sz="1900"/>
            </a:lvl7pPr>
            <a:lvl8pPr marL="3024378" indent="0">
              <a:buNone/>
              <a:defRPr sz="1900"/>
            </a:lvl8pPr>
            <a:lvl9pPr marL="3456432" indent="0">
              <a:buNone/>
              <a:defRPr sz="1900"/>
            </a:lvl9pPr>
          </a:lstStyle>
          <a:p>
            <a:pPr lvl="0"/>
            <a:endParaRPr lang="zh-CN" altLang="en-US" noProof="0"/>
          </a:p>
        </p:txBody>
      </p:sp>
      <p:sp>
        <p:nvSpPr>
          <p:cNvPr id="4" name="文本占位符 3"/>
          <p:cNvSpPr>
            <a:spLocks noGrp="1"/>
          </p:cNvSpPr>
          <p:nvPr>
            <p:ph type="body" sz="half" idx="2"/>
          </p:nvPr>
        </p:nvSpPr>
        <p:spPr>
          <a:xfrm>
            <a:off x="4191549" y="23698612"/>
            <a:ext cx="12832680" cy="3553966"/>
          </a:xfrm>
        </p:spPr>
        <p:txBody>
          <a:bodyPr/>
          <a:lstStyle>
            <a:lvl1pPr marL="0" indent="0">
              <a:buNone/>
              <a:defRPr sz="1300"/>
            </a:lvl1pPr>
            <a:lvl2pPr marL="432054" indent="0">
              <a:buNone/>
              <a:defRPr sz="1100"/>
            </a:lvl2pPr>
            <a:lvl3pPr marL="864108" indent="0">
              <a:buNone/>
              <a:defRPr sz="900"/>
            </a:lvl3pPr>
            <a:lvl4pPr marL="1296162" indent="0">
              <a:buNone/>
              <a:defRPr sz="900"/>
            </a:lvl4pPr>
            <a:lvl5pPr marL="1728216" indent="0">
              <a:buNone/>
              <a:defRPr sz="900"/>
            </a:lvl5pPr>
            <a:lvl6pPr marL="2160270" indent="0">
              <a:buNone/>
              <a:defRPr sz="900"/>
            </a:lvl6pPr>
            <a:lvl7pPr marL="2592324" indent="0">
              <a:buNone/>
              <a:defRPr sz="900"/>
            </a:lvl7pPr>
            <a:lvl8pPr marL="3024378" indent="0">
              <a:buNone/>
              <a:defRPr sz="900"/>
            </a:lvl8pPr>
            <a:lvl9pPr marL="3456432" indent="0">
              <a:buNone/>
              <a:defRPr sz="900"/>
            </a:lvl9pPr>
          </a:lstStyle>
          <a:p>
            <a:pPr lvl="0"/>
            <a:r>
              <a:rPr lang="zh-CN" altLang="en-US"/>
              <a:t>单击此处编辑母版文本样式</a:t>
            </a:r>
          </a:p>
        </p:txBody>
      </p:sp>
      <p:sp>
        <p:nvSpPr>
          <p:cNvPr id="5" name="Rectangle 4">
            <a:extLst>
              <a:ext uri="{FF2B5EF4-FFF2-40B4-BE49-F238E27FC236}">
                <a16:creationId xmlns:a16="http://schemas.microsoft.com/office/drawing/2014/main" id="{AEE82CC2-09C2-4BB4-BFF0-DF2950B0BB42}"/>
              </a:ext>
            </a:extLst>
          </p:cNvPr>
          <p:cNvSpPr>
            <a:spLocks noGrp="1" noChangeArrowheads="1"/>
          </p:cNvSpPr>
          <p:nvPr>
            <p:ph type="dt" sz="half" idx="10"/>
          </p:nvPr>
        </p:nvSpPr>
        <p:spPr>
          <a:ln/>
        </p:spPr>
        <p:txBody>
          <a:bodyPr/>
          <a:lstStyle>
            <a:lvl1pPr>
              <a:defRPr/>
            </a:lvl1pPr>
          </a:lstStyle>
          <a:p>
            <a:pPr>
              <a:defRPr/>
            </a:pPr>
            <a:fld id="{A0529296-6EF4-4D79-A4D0-73BA5C4CBC4B}" type="datetimeFigureOut">
              <a:rPr lang="zh-TW" altLang="en-US"/>
              <a:pPr>
                <a:defRPr/>
              </a:pPr>
              <a:t>2023/11/8</a:t>
            </a:fld>
            <a:endParaRPr lang="en-US" altLang="zh-TW"/>
          </a:p>
        </p:txBody>
      </p:sp>
      <p:sp>
        <p:nvSpPr>
          <p:cNvPr id="6" name="Rectangle 5">
            <a:extLst>
              <a:ext uri="{FF2B5EF4-FFF2-40B4-BE49-F238E27FC236}">
                <a16:creationId xmlns:a16="http://schemas.microsoft.com/office/drawing/2014/main" id="{501E0263-98F1-484D-BEA4-C09E8FBC0FC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9564693E-DB6B-4F66-986E-5E7B28CAEBE2}"/>
              </a:ext>
            </a:extLst>
          </p:cNvPr>
          <p:cNvSpPr>
            <a:spLocks noGrp="1" noChangeArrowheads="1"/>
          </p:cNvSpPr>
          <p:nvPr>
            <p:ph type="sldNum" sz="quarter" idx="12"/>
          </p:nvPr>
        </p:nvSpPr>
        <p:spPr>
          <a:ln/>
        </p:spPr>
        <p:txBody>
          <a:bodyPr/>
          <a:lstStyle>
            <a:lvl1pPr>
              <a:defRPr/>
            </a:lvl1pPr>
          </a:lstStyle>
          <a:p>
            <a:pPr>
              <a:defRPr/>
            </a:pPr>
            <a:fld id="{8B5598A4-0482-4B2F-B12E-2AD9FAEF7F95}" type="slidenum">
              <a:rPr lang="zh-TW" altLang="en-US"/>
              <a:pPr>
                <a:defRPr/>
              </a:pPr>
              <a:t>‹#›</a:t>
            </a:fld>
            <a:endParaRPr lang="en-US" altLang="zh-TW"/>
          </a:p>
        </p:txBody>
      </p:sp>
    </p:spTree>
    <p:extLst>
      <p:ext uri="{BB962C8B-B14F-4D97-AF65-F5344CB8AC3E}">
        <p14:creationId xmlns:p14="http://schemas.microsoft.com/office/powerpoint/2010/main" val="30356591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DA705A49-DBF5-4B62-AC81-AB374054075E}"/>
              </a:ext>
            </a:extLst>
          </p:cNvPr>
          <p:cNvSpPr>
            <a:spLocks noGrp="1" noChangeArrowheads="1"/>
          </p:cNvSpPr>
          <p:nvPr>
            <p:ph type="dt" sz="half" idx="10"/>
          </p:nvPr>
        </p:nvSpPr>
        <p:spPr>
          <a:ln/>
        </p:spPr>
        <p:txBody>
          <a:bodyPr/>
          <a:lstStyle>
            <a:lvl1pPr>
              <a:defRPr/>
            </a:lvl1pPr>
          </a:lstStyle>
          <a:p>
            <a:pPr>
              <a:defRPr/>
            </a:pPr>
            <a:fld id="{3CBB009E-5DF3-4D84-B121-CC8DC56B09B3}" type="datetimeFigureOut">
              <a:rPr lang="zh-TW" altLang="en-US"/>
              <a:pPr>
                <a:defRPr/>
              </a:pPr>
              <a:t>2023/11/8</a:t>
            </a:fld>
            <a:endParaRPr lang="en-US" altLang="zh-TW"/>
          </a:p>
        </p:txBody>
      </p:sp>
      <p:sp>
        <p:nvSpPr>
          <p:cNvPr id="5" name="Rectangle 5">
            <a:extLst>
              <a:ext uri="{FF2B5EF4-FFF2-40B4-BE49-F238E27FC236}">
                <a16:creationId xmlns:a16="http://schemas.microsoft.com/office/drawing/2014/main" id="{F0B38048-2318-4F75-8C0E-EE3CEEB4EA2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60DAF00-D764-47E9-961E-5D488DEABFBF}"/>
              </a:ext>
            </a:extLst>
          </p:cNvPr>
          <p:cNvSpPr>
            <a:spLocks noGrp="1" noChangeArrowheads="1"/>
          </p:cNvSpPr>
          <p:nvPr>
            <p:ph type="sldNum" sz="quarter" idx="12"/>
          </p:nvPr>
        </p:nvSpPr>
        <p:spPr>
          <a:ln/>
        </p:spPr>
        <p:txBody>
          <a:bodyPr/>
          <a:lstStyle>
            <a:lvl1pPr>
              <a:defRPr/>
            </a:lvl1pPr>
          </a:lstStyle>
          <a:p>
            <a:pPr>
              <a:defRPr/>
            </a:pPr>
            <a:fld id="{65278AC6-2545-40FC-B1FB-E323D9F41F4E}" type="slidenum">
              <a:rPr lang="zh-TW" altLang="en-US"/>
              <a:pPr>
                <a:defRPr/>
              </a:pPr>
              <a:t>‹#›</a:t>
            </a:fld>
            <a:endParaRPr lang="en-US" altLang="zh-TW"/>
          </a:p>
        </p:txBody>
      </p:sp>
    </p:spTree>
    <p:extLst>
      <p:ext uri="{BB962C8B-B14F-4D97-AF65-F5344CB8AC3E}">
        <p14:creationId xmlns:p14="http://schemas.microsoft.com/office/powerpoint/2010/main" val="27699647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5506031" y="1212159"/>
            <a:ext cx="4811130" cy="25836392"/>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069640" y="1212159"/>
            <a:ext cx="14292371" cy="2583639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FB3893AC-ED5C-4F49-BF2B-98FCE6A14FF7}"/>
              </a:ext>
            </a:extLst>
          </p:cNvPr>
          <p:cNvSpPr>
            <a:spLocks noGrp="1" noChangeArrowheads="1"/>
          </p:cNvSpPr>
          <p:nvPr>
            <p:ph type="dt" sz="half" idx="10"/>
          </p:nvPr>
        </p:nvSpPr>
        <p:spPr>
          <a:ln/>
        </p:spPr>
        <p:txBody>
          <a:bodyPr/>
          <a:lstStyle>
            <a:lvl1pPr>
              <a:defRPr/>
            </a:lvl1pPr>
          </a:lstStyle>
          <a:p>
            <a:pPr>
              <a:defRPr/>
            </a:pPr>
            <a:fld id="{5C8527CA-7E52-45A6-B105-C5FF507EA8C6}" type="datetimeFigureOut">
              <a:rPr lang="zh-TW" altLang="en-US"/>
              <a:pPr>
                <a:defRPr/>
              </a:pPr>
              <a:t>2023/11/8</a:t>
            </a:fld>
            <a:endParaRPr lang="en-US" altLang="zh-TW"/>
          </a:p>
        </p:txBody>
      </p:sp>
      <p:sp>
        <p:nvSpPr>
          <p:cNvPr id="5" name="Rectangle 5">
            <a:extLst>
              <a:ext uri="{FF2B5EF4-FFF2-40B4-BE49-F238E27FC236}">
                <a16:creationId xmlns:a16="http://schemas.microsoft.com/office/drawing/2014/main" id="{E5F1DD80-A21B-49A1-8E56-8B65419D941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4065E242-6DD2-4EDE-8F5F-78C434B3261F}"/>
              </a:ext>
            </a:extLst>
          </p:cNvPr>
          <p:cNvSpPr>
            <a:spLocks noGrp="1" noChangeArrowheads="1"/>
          </p:cNvSpPr>
          <p:nvPr>
            <p:ph type="sldNum" sz="quarter" idx="12"/>
          </p:nvPr>
        </p:nvSpPr>
        <p:spPr>
          <a:ln/>
        </p:spPr>
        <p:txBody>
          <a:bodyPr/>
          <a:lstStyle>
            <a:lvl1pPr>
              <a:defRPr/>
            </a:lvl1pPr>
          </a:lstStyle>
          <a:p>
            <a:pPr>
              <a:defRPr/>
            </a:pPr>
            <a:fld id="{108DAA0C-A61B-4B00-BCAF-228B0A66DE17}" type="slidenum">
              <a:rPr lang="zh-TW" altLang="en-US"/>
              <a:pPr>
                <a:defRPr/>
              </a:pPr>
              <a:t>‹#›</a:t>
            </a:fld>
            <a:endParaRPr lang="en-US" altLang="zh-TW"/>
          </a:p>
        </p:txBody>
      </p:sp>
    </p:spTree>
    <p:extLst>
      <p:ext uri="{BB962C8B-B14F-4D97-AF65-F5344CB8AC3E}">
        <p14:creationId xmlns:p14="http://schemas.microsoft.com/office/powerpoint/2010/main" val="37313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B184EB3-DE28-4842-8D57-48B4E4F0595D}"/>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1289E754-DF77-4B4C-B6E7-AAD9073BD2F9}"/>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0CD6D3F7-AE95-435A-B909-7BE988AC50DE}"/>
              </a:ext>
            </a:extLst>
          </p:cNvPr>
          <p:cNvSpPr>
            <a:spLocks noGrp="1" noChangeArrowheads="1"/>
          </p:cNvSpPr>
          <p:nvPr>
            <p:ph type="sldNum" sz="quarter" idx="12"/>
          </p:nvPr>
        </p:nvSpPr>
        <p:spPr>
          <a:ln/>
        </p:spPr>
        <p:txBody>
          <a:bodyPr/>
          <a:lstStyle>
            <a:lvl1pPr>
              <a:defRPr/>
            </a:lvl1pPr>
          </a:lstStyle>
          <a:p>
            <a:pPr>
              <a:defRPr/>
            </a:pPr>
            <a:fld id="{9BCF2DF1-395A-4699-A77F-FC53802B4A58}" type="slidenum">
              <a:rPr lang="en-GB" altLang="zh-CN"/>
              <a:pPr>
                <a:defRPr/>
              </a:pPr>
              <a:t>‹#›</a:t>
            </a:fld>
            <a:endParaRPr lang="en-GB" altLang="zh-CN"/>
          </a:p>
        </p:txBody>
      </p:sp>
    </p:spTree>
    <p:extLst>
      <p:ext uri="{BB962C8B-B14F-4D97-AF65-F5344CB8AC3E}">
        <p14:creationId xmlns:p14="http://schemas.microsoft.com/office/powerpoint/2010/main" val="3967328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222" y="19457554"/>
            <a:ext cx="18179380" cy="6014290"/>
          </a:xfrm>
        </p:spPr>
        <p:txBody>
          <a:bodyPr anchor="t"/>
          <a:lstStyle>
            <a:lvl1pPr algn="l">
              <a:defRPr sz="3800" b="1" cap="all"/>
            </a:lvl1pPr>
          </a:lstStyle>
          <a:p>
            <a:r>
              <a:rPr lang="en-US"/>
              <a:t>Click to edit Master title style</a:t>
            </a:r>
          </a:p>
        </p:txBody>
      </p:sp>
      <p:sp>
        <p:nvSpPr>
          <p:cNvPr id="3" name="Text Placeholder 2"/>
          <p:cNvSpPr>
            <a:spLocks noGrp="1"/>
          </p:cNvSpPr>
          <p:nvPr>
            <p:ph type="body" idx="1"/>
          </p:nvPr>
        </p:nvSpPr>
        <p:spPr>
          <a:xfrm>
            <a:off x="1689222" y="12834185"/>
            <a:ext cx="18179380" cy="6623369"/>
          </a:xfrm>
        </p:spPr>
        <p:txBody>
          <a:bodyPr anchor="b"/>
          <a:lstStyle>
            <a:lvl1pPr marL="0" indent="0">
              <a:buNone/>
              <a:defRPr sz="1900"/>
            </a:lvl1pPr>
            <a:lvl2pPr marL="432054" indent="0">
              <a:buNone/>
              <a:defRPr sz="1700"/>
            </a:lvl2pPr>
            <a:lvl3pPr marL="864108" indent="0">
              <a:buNone/>
              <a:defRPr sz="1500"/>
            </a:lvl3pPr>
            <a:lvl4pPr marL="1296162" indent="0">
              <a:buNone/>
              <a:defRPr sz="1300"/>
            </a:lvl4pPr>
            <a:lvl5pPr marL="1728216" indent="0">
              <a:buNone/>
              <a:defRPr sz="1300"/>
            </a:lvl5pPr>
            <a:lvl6pPr marL="2160270" indent="0">
              <a:buNone/>
              <a:defRPr sz="1300"/>
            </a:lvl6pPr>
            <a:lvl7pPr marL="2592324" indent="0">
              <a:buNone/>
              <a:defRPr sz="1300"/>
            </a:lvl7pPr>
            <a:lvl8pPr marL="3024378" indent="0">
              <a:buNone/>
              <a:defRPr sz="1300"/>
            </a:lvl8pPr>
            <a:lvl9pPr marL="3456432" indent="0">
              <a:buNone/>
              <a:defRPr sz="1300"/>
            </a:lvl9pPr>
          </a:lstStyle>
          <a:p>
            <a:pPr lvl="0"/>
            <a:r>
              <a:rPr lang="en-US"/>
              <a:t>Click to edit Master text styles</a:t>
            </a:r>
          </a:p>
        </p:txBody>
      </p:sp>
      <p:sp>
        <p:nvSpPr>
          <p:cNvPr id="4" name="Rectangle 4">
            <a:extLst>
              <a:ext uri="{FF2B5EF4-FFF2-40B4-BE49-F238E27FC236}">
                <a16:creationId xmlns:a16="http://schemas.microsoft.com/office/drawing/2014/main" id="{B96EFAF2-1079-4D92-90C8-D80BF3E00374}"/>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5" name="Rectangle 5">
            <a:extLst>
              <a:ext uri="{FF2B5EF4-FFF2-40B4-BE49-F238E27FC236}">
                <a16:creationId xmlns:a16="http://schemas.microsoft.com/office/drawing/2014/main" id="{2E9113B1-7D05-4F11-AA62-F7B4443062E3}"/>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6" name="Rectangle 6">
            <a:extLst>
              <a:ext uri="{FF2B5EF4-FFF2-40B4-BE49-F238E27FC236}">
                <a16:creationId xmlns:a16="http://schemas.microsoft.com/office/drawing/2014/main" id="{24EA38FC-8166-4B17-AF72-4378AE6AA8FF}"/>
              </a:ext>
            </a:extLst>
          </p:cNvPr>
          <p:cNvSpPr>
            <a:spLocks noGrp="1" noChangeArrowheads="1"/>
          </p:cNvSpPr>
          <p:nvPr>
            <p:ph type="sldNum" sz="quarter" idx="12"/>
          </p:nvPr>
        </p:nvSpPr>
        <p:spPr>
          <a:ln/>
        </p:spPr>
        <p:txBody>
          <a:bodyPr/>
          <a:lstStyle>
            <a:lvl1pPr>
              <a:defRPr/>
            </a:lvl1pPr>
          </a:lstStyle>
          <a:p>
            <a:pPr>
              <a:defRPr/>
            </a:pPr>
            <a:fld id="{1DDD706B-E534-40C1-8905-14F082089AD6}" type="slidenum">
              <a:rPr lang="en-GB" altLang="zh-CN"/>
              <a:pPr>
                <a:defRPr/>
              </a:pPr>
              <a:t>‹#›</a:t>
            </a:fld>
            <a:endParaRPr lang="en-GB" altLang="zh-CN"/>
          </a:p>
        </p:txBody>
      </p:sp>
    </p:spTree>
    <p:extLst>
      <p:ext uri="{BB962C8B-B14F-4D97-AF65-F5344CB8AC3E}">
        <p14:creationId xmlns:p14="http://schemas.microsoft.com/office/powerpoint/2010/main" val="3117928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角丸四角形 11">
            <a:extLst>
              <a:ext uri="{FF2B5EF4-FFF2-40B4-BE49-F238E27FC236}">
                <a16:creationId xmlns:a16="http://schemas.microsoft.com/office/drawing/2014/main" id="{0AB11643-9AEA-4E95-8E07-7FD7CB98A282}"/>
              </a:ext>
            </a:extLst>
          </p:cNvPr>
          <p:cNvSpPr>
            <a:spLocks noChangeArrowheads="1"/>
          </p:cNvSpPr>
          <p:nvPr userDrawn="1"/>
        </p:nvSpPr>
        <p:spPr bwMode="auto">
          <a:xfrm>
            <a:off x="323850" y="1746250"/>
            <a:ext cx="20666075" cy="27074813"/>
          </a:xfrm>
          <a:prstGeom prst="roundRect">
            <a:avLst>
              <a:gd name="adj" fmla="val 3079"/>
            </a:avLst>
          </a:prstGeom>
          <a:solidFill>
            <a:srgbClr val="FFFFFF"/>
          </a:solidFill>
          <a:ln w="9525" algn="ctr">
            <a:solidFill>
              <a:schemeClr val="tx1"/>
            </a:solidFill>
            <a:round/>
            <a:headEnd/>
            <a:tailEnd/>
          </a:ln>
        </p:spPr>
        <p:txBody>
          <a:bodyPr/>
          <a:lstStyle>
            <a:lvl1pPr>
              <a:defRPr sz="2300">
                <a:solidFill>
                  <a:schemeClr val="tx1"/>
                </a:solidFill>
                <a:latin typeface="Times New Roman" pitchFamily="1" charset="0"/>
              </a:defRPr>
            </a:lvl1pPr>
            <a:lvl2pPr marL="742950" indent="-285750">
              <a:defRPr sz="2300">
                <a:solidFill>
                  <a:schemeClr val="tx1"/>
                </a:solidFill>
                <a:latin typeface="Times New Roman" pitchFamily="1" charset="0"/>
              </a:defRPr>
            </a:lvl2pPr>
            <a:lvl3pPr marL="1143000" indent="-228600">
              <a:defRPr sz="2300">
                <a:solidFill>
                  <a:schemeClr val="tx1"/>
                </a:solidFill>
                <a:latin typeface="Times New Roman" pitchFamily="1" charset="0"/>
              </a:defRPr>
            </a:lvl3pPr>
            <a:lvl4pPr marL="1600200" indent="-228600">
              <a:defRPr sz="2300">
                <a:solidFill>
                  <a:schemeClr val="tx1"/>
                </a:solidFill>
                <a:latin typeface="Times New Roman" pitchFamily="1" charset="0"/>
              </a:defRPr>
            </a:lvl4pPr>
            <a:lvl5pPr marL="2057400" indent="-228600">
              <a:defRPr sz="2300">
                <a:solidFill>
                  <a:schemeClr val="tx1"/>
                </a:solidFill>
                <a:latin typeface="Times New Roman" pitchFamily="1" charset="0"/>
              </a:defRPr>
            </a:lvl5pPr>
            <a:lvl6pPr marL="2514600" indent="-228600" eaLnBrk="0" fontAlgn="base" hangingPunct="0">
              <a:spcBef>
                <a:spcPct val="0"/>
              </a:spcBef>
              <a:spcAft>
                <a:spcPct val="0"/>
              </a:spcAft>
              <a:defRPr sz="2300">
                <a:solidFill>
                  <a:schemeClr val="tx1"/>
                </a:solidFill>
                <a:latin typeface="Times New Roman" pitchFamily="1" charset="0"/>
              </a:defRPr>
            </a:lvl6pPr>
            <a:lvl7pPr marL="2971800" indent="-228600" eaLnBrk="0" fontAlgn="base" hangingPunct="0">
              <a:spcBef>
                <a:spcPct val="0"/>
              </a:spcBef>
              <a:spcAft>
                <a:spcPct val="0"/>
              </a:spcAft>
              <a:defRPr sz="2300">
                <a:solidFill>
                  <a:schemeClr val="tx1"/>
                </a:solidFill>
                <a:latin typeface="Times New Roman" pitchFamily="1" charset="0"/>
              </a:defRPr>
            </a:lvl7pPr>
            <a:lvl8pPr marL="3429000" indent="-228600" eaLnBrk="0" fontAlgn="base" hangingPunct="0">
              <a:spcBef>
                <a:spcPct val="0"/>
              </a:spcBef>
              <a:spcAft>
                <a:spcPct val="0"/>
              </a:spcAft>
              <a:defRPr sz="2300">
                <a:solidFill>
                  <a:schemeClr val="tx1"/>
                </a:solidFill>
                <a:latin typeface="Times New Roman" pitchFamily="1" charset="0"/>
              </a:defRPr>
            </a:lvl8pPr>
            <a:lvl9pPr marL="3886200" indent="-228600" eaLnBrk="0" fontAlgn="base" hangingPunct="0">
              <a:spcBef>
                <a:spcPct val="0"/>
              </a:spcBef>
              <a:spcAft>
                <a:spcPct val="0"/>
              </a:spcAft>
              <a:defRPr sz="2300">
                <a:solidFill>
                  <a:schemeClr val="tx1"/>
                </a:solidFill>
                <a:latin typeface="Times New Roman" pitchFamily="1" charset="0"/>
              </a:defRPr>
            </a:lvl9pPr>
          </a:lstStyle>
          <a:p>
            <a:pPr>
              <a:defRPr/>
            </a:pPr>
            <a:endParaRPr lang="ja-JP" altLang="en-US" sz="2400">
              <a:ea typeface="ＭＳ Ｐゴシック" charset="-128"/>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03711" y="8746148"/>
            <a:ext cx="9017680" cy="18168886"/>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765410" y="8746148"/>
            <a:ext cx="9017681" cy="18168886"/>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2D67E954-0A3D-40FA-93CC-0543EAE53690}"/>
              </a:ext>
            </a:extLst>
          </p:cNvPr>
          <p:cNvSpPr>
            <a:spLocks noGrp="1" noChangeArrowheads="1"/>
          </p:cNvSpPr>
          <p:nvPr>
            <p:ph type="dt" sz="half" idx="10"/>
          </p:nvPr>
        </p:nvSpPr>
        <p:spPr/>
        <p:txBody>
          <a:bodyPr/>
          <a:lstStyle>
            <a:lvl1pPr>
              <a:defRPr/>
            </a:lvl1pPr>
          </a:lstStyle>
          <a:p>
            <a:pPr>
              <a:defRPr/>
            </a:pPr>
            <a:endParaRPr lang="en-GB" altLang="zh-CN"/>
          </a:p>
        </p:txBody>
      </p:sp>
      <p:sp>
        <p:nvSpPr>
          <p:cNvPr id="7" name="Rectangle 5">
            <a:extLst>
              <a:ext uri="{FF2B5EF4-FFF2-40B4-BE49-F238E27FC236}">
                <a16:creationId xmlns:a16="http://schemas.microsoft.com/office/drawing/2014/main" id="{8A857CEF-9446-47BD-A16A-B943E8C310F7}"/>
              </a:ext>
            </a:extLst>
          </p:cNvPr>
          <p:cNvSpPr>
            <a:spLocks noGrp="1" noChangeArrowheads="1"/>
          </p:cNvSpPr>
          <p:nvPr>
            <p:ph type="ftr" sz="quarter" idx="11"/>
          </p:nvPr>
        </p:nvSpPr>
        <p:spPr/>
        <p:txBody>
          <a:bodyPr/>
          <a:lstStyle>
            <a:lvl1pPr>
              <a:defRPr/>
            </a:lvl1pPr>
          </a:lstStyle>
          <a:p>
            <a:pPr>
              <a:defRPr/>
            </a:pPr>
            <a:endParaRPr lang="en-GB" altLang="zh-CN"/>
          </a:p>
        </p:txBody>
      </p:sp>
      <p:sp>
        <p:nvSpPr>
          <p:cNvPr id="8" name="Rectangle 6">
            <a:extLst>
              <a:ext uri="{FF2B5EF4-FFF2-40B4-BE49-F238E27FC236}">
                <a16:creationId xmlns:a16="http://schemas.microsoft.com/office/drawing/2014/main" id="{4319F853-0EC3-40D5-9042-0119719912F4}"/>
              </a:ext>
            </a:extLst>
          </p:cNvPr>
          <p:cNvSpPr>
            <a:spLocks noGrp="1" noChangeArrowheads="1"/>
          </p:cNvSpPr>
          <p:nvPr>
            <p:ph type="sldNum" sz="quarter" idx="12"/>
          </p:nvPr>
        </p:nvSpPr>
        <p:spPr/>
        <p:txBody>
          <a:bodyPr/>
          <a:lstStyle>
            <a:lvl1pPr>
              <a:defRPr/>
            </a:lvl1pPr>
          </a:lstStyle>
          <a:p>
            <a:pPr>
              <a:defRPr/>
            </a:pPr>
            <a:fld id="{1039B85D-D7EC-4B9A-96BA-56922A5B31EB}" type="slidenum">
              <a:rPr lang="en-GB" altLang="zh-CN"/>
              <a:pPr>
                <a:defRPr/>
              </a:pPr>
              <a:t>‹#›</a:t>
            </a:fld>
            <a:endParaRPr lang="en-GB" altLang="zh-CN"/>
          </a:p>
        </p:txBody>
      </p:sp>
    </p:spTree>
    <p:extLst>
      <p:ext uri="{BB962C8B-B14F-4D97-AF65-F5344CB8AC3E}">
        <p14:creationId xmlns:p14="http://schemas.microsoft.com/office/powerpoint/2010/main" val="997620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641" y="1212159"/>
            <a:ext cx="19247520" cy="504666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69640" y="6777890"/>
            <a:ext cx="9449737" cy="2824871"/>
          </a:xfrm>
        </p:spPr>
        <p:txBody>
          <a:bodyPr anchor="b"/>
          <a:lstStyle>
            <a:lvl1pPr marL="0" indent="0">
              <a:buNone/>
              <a:defRPr sz="2300" b="1"/>
            </a:lvl1pPr>
            <a:lvl2pPr marL="432054" indent="0">
              <a:buNone/>
              <a:defRPr sz="1900" b="1"/>
            </a:lvl2pPr>
            <a:lvl3pPr marL="864108" indent="0">
              <a:buNone/>
              <a:defRPr sz="1700" b="1"/>
            </a:lvl3pPr>
            <a:lvl4pPr marL="1296162" indent="0">
              <a:buNone/>
              <a:defRPr sz="1500" b="1"/>
            </a:lvl4pPr>
            <a:lvl5pPr marL="1728216" indent="0">
              <a:buNone/>
              <a:defRPr sz="1500" b="1"/>
            </a:lvl5pPr>
            <a:lvl6pPr marL="2160270" indent="0">
              <a:buNone/>
              <a:defRPr sz="1500" b="1"/>
            </a:lvl6pPr>
            <a:lvl7pPr marL="2592324" indent="0">
              <a:buNone/>
              <a:defRPr sz="1500" b="1"/>
            </a:lvl7pPr>
            <a:lvl8pPr marL="3024378" indent="0">
              <a:buNone/>
              <a:defRPr sz="1500" b="1"/>
            </a:lvl8pPr>
            <a:lvl9pPr marL="3456432" indent="0">
              <a:buNone/>
              <a:defRPr sz="1500" b="1"/>
            </a:lvl9pPr>
          </a:lstStyle>
          <a:p>
            <a:pPr lvl="0"/>
            <a:r>
              <a:rPr lang="en-US"/>
              <a:t>Click to edit Master text styles</a:t>
            </a:r>
          </a:p>
        </p:txBody>
      </p:sp>
      <p:sp>
        <p:nvSpPr>
          <p:cNvPr id="4" name="Content Placeholder 3"/>
          <p:cNvSpPr>
            <a:spLocks noGrp="1"/>
          </p:cNvSpPr>
          <p:nvPr>
            <p:ph sz="half" idx="2"/>
          </p:nvPr>
        </p:nvSpPr>
        <p:spPr>
          <a:xfrm>
            <a:off x="1069640" y="9602761"/>
            <a:ext cx="9449737" cy="17445790"/>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64422" y="6777890"/>
            <a:ext cx="9452738" cy="2824871"/>
          </a:xfrm>
        </p:spPr>
        <p:txBody>
          <a:bodyPr anchor="b"/>
          <a:lstStyle>
            <a:lvl1pPr marL="0" indent="0">
              <a:buNone/>
              <a:defRPr sz="2300" b="1"/>
            </a:lvl1pPr>
            <a:lvl2pPr marL="432054" indent="0">
              <a:buNone/>
              <a:defRPr sz="1900" b="1"/>
            </a:lvl2pPr>
            <a:lvl3pPr marL="864108" indent="0">
              <a:buNone/>
              <a:defRPr sz="1700" b="1"/>
            </a:lvl3pPr>
            <a:lvl4pPr marL="1296162" indent="0">
              <a:buNone/>
              <a:defRPr sz="1500" b="1"/>
            </a:lvl4pPr>
            <a:lvl5pPr marL="1728216" indent="0">
              <a:buNone/>
              <a:defRPr sz="1500" b="1"/>
            </a:lvl5pPr>
            <a:lvl6pPr marL="2160270" indent="0">
              <a:buNone/>
              <a:defRPr sz="1500" b="1"/>
            </a:lvl6pPr>
            <a:lvl7pPr marL="2592324" indent="0">
              <a:buNone/>
              <a:defRPr sz="1500" b="1"/>
            </a:lvl7pPr>
            <a:lvl8pPr marL="3024378" indent="0">
              <a:buNone/>
              <a:defRPr sz="1500" b="1"/>
            </a:lvl8pPr>
            <a:lvl9pPr marL="3456432" indent="0">
              <a:buNone/>
              <a:defRPr sz="1500" b="1"/>
            </a:lvl9pPr>
          </a:lstStyle>
          <a:p>
            <a:pPr lvl="0"/>
            <a:r>
              <a:rPr lang="en-US"/>
              <a:t>Click to edit Master text styles</a:t>
            </a:r>
          </a:p>
        </p:txBody>
      </p:sp>
      <p:sp>
        <p:nvSpPr>
          <p:cNvPr id="6" name="Content Placeholder 5"/>
          <p:cNvSpPr>
            <a:spLocks noGrp="1"/>
          </p:cNvSpPr>
          <p:nvPr>
            <p:ph sz="quarter" idx="4"/>
          </p:nvPr>
        </p:nvSpPr>
        <p:spPr>
          <a:xfrm>
            <a:off x="10864422" y="9602761"/>
            <a:ext cx="9452738" cy="17445790"/>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83DBE01-E3A0-47F1-96CD-B225EFDE5485}"/>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8" name="Rectangle 5">
            <a:extLst>
              <a:ext uri="{FF2B5EF4-FFF2-40B4-BE49-F238E27FC236}">
                <a16:creationId xmlns:a16="http://schemas.microsoft.com/office/drawing/2014/main" id="{721840F8-D924-4871-ADE9-6D14C774F74A}"/>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9" name="Rectangle 6">
            <a:extLst>
              <a:ext uri="{FF2B5EF4-FFF2-40B4-BE49-F238E27FC236}">
                <a16:creationId xmlns:a16="http://schemas.microsoft.com/office/drawing/2014/main" id="{95D91C69-7E5D-4E60-98B0-641FD53DFAD2}"/>
              </a:ext>
            </a:extLst>
          </p:cNvPr>
          <p:cNvSpPr>
            <a:spLocks noGrp="1" noChangeArrowheads="1"/>
          </p:cNvSpPr>
          <p:nvPr>
            <p:ph type="sldNum" sz="quarter" idx="12"/>
          </p:nvPr>
        </p:nvSpPr>
        <p:spPr>
          <a:ln/>
        </p:spPr>
        <p:txBody>
          <a:bodyPr/>
          <a:lstStyle>
            <a:lvl1pPr>
              <a:defRPr/>
            </a:lvl1pPr>
          </a:lstStyle>
          <a:p>
            <a:pPr>
              <a:defRPr/>
            </a:pPr>
            <a:fld id="{1BB21236-4FAC-4B92-89A7-D338D0D1AB0B}" type="slidenum">
              <a:rPr lang="en-GB" altLang="zh-CN"/>
              <a:pPr>
                <a:defRPr/>
              </a:pPr>
              <a:t>‹#›</a:t>
            </a:fld>
            <a:endParaRPr lang="en-GB" altLang="zh-CN"/>
          </a:p>
        </p:txBody>
      </p:sp>
    </p:spTree>
    <p:extLst>
      <p:ext uri="{BB962C8B-B14F-4D97-AF65-F5344CB8AC3E}">
        <p14:creationId xmlns:p14="http://schemas.microsoft.com/office/powerpoint/2010/main" val="901529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4ACB7B2-E6B0-4D07-A5C7-D3EE27D10956}"/>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3" name="Rectangle 5">
            <a:extLst>
              <a:ext uri="{FF2B5EF4-FFF2-40B4-BE49-F238E27FC236}">
                <a16:creationId xmlns:a16="http://schemas.microsoft.com/office/drawing/2014/main" id="{EC18A472-C0F4-4D4C-81B0-B8C3EC372C4F}"/>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4" name="Rectangle 6">
            <a:extLst>
              <a:ext uri="{FF2B5EF4-FFF2-40B4-BE49-F238E27FC236}">
                <a16:creationId xmlns:a16="http://schemas.microsoft.com/office/drawing/2014/main" id="{CC07318D-5F79-4B95-ABA4-473CBD15F624}"/>
              </a:ext>
            </a:extLst>
          </p:cNvPr>
          <p:cNvSpPr>
            <a:spLocks noGrp="1" noChangeArrowheads="1"/>
          </p:cNvSpPr>
          <p:nvPr>
            <p:ph type="sldNum" sz="quarter" idx="12"/>
          </p:nvPr>
        </p:nvSpPr>
        <p:spPr>
          <a:ln/>
        </p:spPr>
        <p:txBody>
          <a:bodyPr/>
          <a:lstStyle>
            <a:lvl1pPr>
              <a:defRPr/>
            </a:lvl1pPr>
          </a:lstStyle>
          <a:p>
            <a:pPr>
              <a:defRPr/>
            </a:pPr>
            <a:fld id="{7AFDC1E8-612F-4A62-B210-7C183F6AD14A}" type="slidenum">
              <a:rPr lang="en-GB" altLang="zh-CN"/>
              <a:pPr>
                <a:defRPr/>
              </a:pPr>
              <a:t>‹#›</a:t>
            </a:fld>
            <a:endParaRPr lang="en-GB" altLang="zh-CN"/>
          </a:p>
        </p:txBody>
      </p:sp>
    </p:spTree>
    <p:extLst>
      <p:ext uri="{BB962C8B-B14F-4D97-AF65-F5344CB8AC3E}">
        <p14:creationId xmlns:p14="http://schemas.microsoft.com/office/powerpoint/2010/main" val="136957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641" y="1206158"/>
            <a:ext cx="7035921" cy="5130674"/>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8362095" y="1206159"/>
            <a:ext cx="11955066" cy="25842392"/>
          </a:xfrm>
        </p:spPr>
        <p:txBody>
          <a:bodyPr/>
          <a:lstStyle>
            <a:lvl1pPr>
              <a:defRPr sz="30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69641" y="6336832"/>
            <a:ext cx="7035921" cy="20711719"/>
          </a:xfrm>
        </p:spPr>
        <p:txBody>
          <a:bodyPr/>
          <a:lstStyle>
            <a:lvl1pPr marL="0" indent="0">
              <a:buNone/>
              <a:defRPr sz="1300"/>
            </a:lvl1pPr>
            <a:lvl2pPr marL="432054" indent="0">
              <a:buNone/>
              <a:defRPr sz="1100"/>
            </a:lvl2pPr>
            <a:lvl3pPr marL="864108" indent="0">
              <a:buNone/>
              <a:defRPr sz="900"/>
            </a:lvl3pPr>
            <a:lvl4pPr marL="1296162" indent="0">
              <a:buNone/>
              <a:defRPr sz="900"/>
            </a:lvl4pPr>
            <a:lvl5pPr marL="1728216" indent="0">
              <a:buNone/>
              <a:defRPr sz="900"/>
            </a:lvl5pPr>
            <a:lvl6pPr marL="2160270" indent="0">
              <a:buNone/>
              <a:defRPr sz="900"/>
            </a:lvl6pPr>
            <a:lvl7pPr marL="2592324" indent="0">
              <a:buNone/>
              <a:defRPr sz="900"/>
            </a:lvl7pPr>
            <a:lvl8pPr marL="3024378" indent="0">
              <a:buNone/>
              <a:defRPr sz="900"/>
            </a:lvl8pPr>
            <a:lvl9pPr marL="3456432"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759E190-6D89-4D65-AD0B-6A24C5F6F5A5}"/>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6" name="Rectangle 5">
            <a:extLst>
              <a:ext uri="{FF2B5EF4-FFF2-40B4-BE49-F238E27FC236}">
                <a16:creationId xmlns:a16="http://schemas.microsoft.com/office/drawing/2014/main" id="{67B4ABD8-60BD-473C-9CF2-A9C860E30A3F}"/>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7" name="Rectangle 6">
            <a:extLst>
              <a:ext uri="{FF2B5EF4-FFF2-40B4-BE49-F238E27FC236}">
                <a16:creationId xmlns:a16="http://schemas.microsoft.com/office/drawing/2014/main" id="{2336AF02-271E-46D7-983B-8B0850519113}"/>
              </a:ext>
            </a:extLst>
          </p:cNvPr>
          <p:cNvSpPr>
            <a:spLocks noGrp="1" noChangeArrowheads="1"/>
          </p:cNvSpPr>
          <p:nvPr>
            <p:ph type="sldNum" sz="quarter" idx="12"/>
          </p:nvPr>
        </p:nvSpPr>
        <p:spPr>
          <a:ln/>
        </p:spPr>
        <p:txBody>
          <a:bodyPr/>
          <a:lstStyle>
            <a:lvl1pPr>
              <a:defRPr/>
            </a:lvl1pPr>
          </a:lstStyle>
          <a:p>
            <a:pPr>
              <a:defRPr/>
            </a:pPr>
            <a:fld id="{A65B99F1-E5A3-4A15-B74B-E87C5AF66AC7}" type="slidenum">
              <a:rPr lang="en-GB" altLang="zh-CN"/>
              <a:pPr>
                <a:defRPr/>
              </a:pPr>
              <a:t>‹#›</a:t>
            </a:fld>
            <a:endParaRPr lang="en-GB" altLang="zh-CN"/>
          </a:p>
        </p:txBody>
      </p:sp>
    </p:spTree>
    <p:extLst>
      <p:ext uri="{BB962C8B-B14F-4D97-AF65-F5344CB8AC3E}">
        <p14:creationId xmlns:p14="http://schemas.microsoft.com/office/powerpoint/2010/main" val="596835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549" y="21196283"/>
            <a:ext cx="12832680" cy="2502328"/>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4191549" y="2704855"/>
            <a:ext cx="12832680" cy="18168885"/>
          </a:xfrm>
        </p:spPr>
        <p:txBody>
          <a:bodyPr/>
          <a:lstStyle>
            <a:lvl1pPr marL="0" indent="0">
              <a:buNone/>
              <a:defRPr sz="3000"/>
            </a:lvl1pPr>
            <a:lvl2pPr marL="432054" indent="0">
              <a:buNone/>
              <a:defRPr sz="2600"/>
            </a:lvl2pPr>
            <a:lvl3pPr marL="864108" indent="0">
              <a:buNone/>
              <a:defRPr sz="2300"/>
            </a:lvl3pPr>
            <a:lvl4pPr marL="1296162" indent="0">
              <a:buNone/>
              <a:defRPr sz="1900"/>
            </a:lvl4pPr>
            <a:lvl5pPr marL="1728216" indent="0">
              <a:buNone/>
              <a:defRPr sz="1900"/>
            </a:lvl5pPr>
            <a:lvl6pPr marL="2160270" indent="0">
              <a:buNone/>
              <a:defRPr sz="1900"/>
            </a:lvl6pPr>
            <a:lvl7pPr marL="2592324" indent="0">
              <a:buNone/>
              <a:defRPr sz="1900"/>
            </a:lvl7pPr>
            <a:lvl8pPr marL="3024378" indent="0">
              <a:buNone/>
              <a:defRPr sz="1900"/>
            </a:lvl8pPr>
            <a:lvl9pPr marL="3456432" indent="0">
              <a:buNone/>
              <a:defRPr sz="1900"/>
            </a:lvl9pPr>
          </a:lstStyle>
          <a:p>
            <a:pPr lvl="0"/>
            <a:endParaRPr lang="en-US" noProof="0"/>
          </a:p>
        </p:txBody>
      </p:sp>
      <p:sp>
        <p:nvSpPr>
          <p:cNvPr id="4" name="Text Placeholder 3"/>
          <p:cNvSpPr>
            <a:spLocks noGrp="1"/>
          </p:cNvSpPr>
          <p:nvPr>
            <p:ph type="body" sz="half" idx="2"/>
          </p:nvPr>
        </p:nvSpPr>
        <p:spPr>
          <a:xfrm>
            <a:off x="4191549" y="23698612"/>
            <a:ext cx="12832680" cy="3553966"/>
          </a:xfrm>
        </p:spPr>
        <p:txBody>
          <a:bodyPr/>
          <a:lstStyle>
            <a:lvl1pPr marL="0" indent="0">
              <a:buNone/>
              <a:defRPr sz="1300"/>
            </a:lvl1pPr>
            <a:lvl2pPr marL="432054" indent="0">
              <a:buNone/>
              <a:defRPr sz="1100"/>
            </a:lvl2pPr>
            <a:lvl3pPr marL="864108" indent="0">
              <a:buNone/>
              <a:defRPr sz="900"/>
            </a:lvl3pPr>
            <a:lvl4pPr marL="1296162" indent="0">
              <a:buNone/>
              <a:defRPr sz="900"/>
            </a:lvl4pPr>
            <a:lvl5pPr marL="1728216" indent="0">
              <a:buNone/>
              <a:defRPr sz="900"/>
            </a:lvl5pPr>
            <a:lvl6pPr marL="2160270" indent="0">
              <a:buNone/>
              <a:defRPr sz="900"/>
            </a:lvl6pPr>
            <a:lvl7pPr marL="2592324" indent="0">
              <a:buNone/>
              <a:defRPr sz="900"/>
            </a:lvl7pPr>
            <a:lvl8pPr marL="3024378" indent="0">
              <a:buNone/>
              <a:defRPr sz="900"/>
            </a:lvl8pPr>
            <a:lvl9pPr marL="3456432"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F75EF35-41D6-499C-8E79-8556795E00CB}"/>
              </a:ext>
            </a:extLst>
          </p:cNvPr>
          <p:cNvSpPr>
            <a:spLocks noGrp="1" noChangeArrowheads="1"/>
          </p:cNvSpPr>
          <p:nvPr>
            <p:ph type="dt" sz="half" idx="10"/>
          </p:nvPr>
        </p:nvSpPr>
        <p:spPr>
          <a:ln/>
        </p:spPr>
        <p:txBody>
          <a:bodyPr/>
          <a:lstStyle>
            <a:lvl1pPr>
              <a:defRPr/>
            </a:lvl1pPr>
          </a:lstStyle>
          <a:p>
            <a:pPr>
              <a:defRPr/>
            </a:pPr>
            <a:endParaRPr lang="en-GB" altLang="zh-CN"/>
          </a:p>
        </p:txBody>
      </p:sp>
      <p:sp>
        <p:nvSpPr>
          <p:cNvPr id="6" name="Rectangle 5">
            <a:extLst>
              <a:ext uri="{FF2B5EF4-FFF2-40B4-BE49-F238E27FC236}">
                <a16:creationId xmlns:a16="http://schemas.microsoft.com/office/drawing/2014/main" id="{92A7ECF7-439D-4C15-9495-115E6BDB88D9}"/>
              </a:ext>
            </a:extLst>
          </p:cNvPr>
          <p:cNvSpPr>
            <a:spLocks noGrp="1" noChangeArrowheads="1"/>
          </p:cNvSpPr>
          <p:nvPr>
            <p:ph type="ftr" sz="quarter" idx="11"/>
          </p:nvPr>
        </p:nvSpPr>
        <p:spPr>
          <a:ln/>
        </p:spPr>
        <p:txBody>
          <a:bodyPr/>
          <a:lstStyle>
            <a:lvl1pPr>
              <a:defRPr/>
            </a:lvl1pPr>
          </a:lstStyle>
          <a:p>
            <a:pPr>
              <a:defRPr/>
            </a:pPr>
            <a:endParaRPr lang="en-GB" altLang="zh-CN"/>
          </a:p>
        </p:txBody>
      </p:sp>
      <p:sp>
        <p:nvSpPr>
          <p:cNvPr id="7" name="Rectangle 6">
            <a:extLst>
              <a:ext uri="{FF2B5EF4-FFF2-40B4-BE49-F238E27FC236}">
                <a16:creationId xmlns:a16="http://schemas.microsoft.com/office/drawing/2014/main" id="{04D8CB9B-FFE0-4A4D-B5C2-04EA9093B08C}"/>
              </a:ext>
            </a:extLst>
          </p:cNvPr>
          <p:cNvSpPr>
            <a:spLocks noGrp="1" noChangeArrowheads="1"/>
          </p:cNvSpPr>
          <p:nvPr>
            <p:ph type="sldNum" sz="quarter" idx="12"/>
          </p:nvPr>
        </p:nvSpPr>
        <p:spPr>
          <a:ln/>
        </p:spPr>
        <p:txBody>
          <a:bodyPr/>
          <a:lstStyle>
            <a:lvl1pPr>
              <a:defRPr/>
            </a:lvl1pPr>
          </a:lstStyle>
          <a:p>
            <a:pPr>
              <a:defRPr/>
            </a:pPr>
            <a:fld id="{92323F10-7AB0-4A27-866E-890981823192}" type="slidenum">
              <a:rPr lang="en-GB" altLang="zh-CN"/>
              <a:pPr>
                <a:defRPr/>
              </a:pPr>
              <a:t>‹#›</a:t>
            </a:fld>
            <a:endParaRPr lang="en-GB" altLang="zh-CN"/>
          </a:p>
        </p:txBody>
      </p:sp>
    </p:spTree>
    <p:extLst>
      <p:ext uri="{BB962C8B-B14F-4D97-AF65-F5344CB8AC3E}">
        <p14:creationId xmlns:p14="http://schemas.microsoft.com/office/powerpoint/2010/main" val="2202281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600579D-DFA4-42FA-BEA9-C6C66503853A}"/>
              </a:ext>
            </a:extLst>
          </p:cNvPr>
          <p:cNvSpPr>
            <a:spLocks noGrp="1" noChangeArrowheads="1"/>
          </p:cNvSpPr>
          <p:nvPr>
            <p:ph type="title"/>
          </p:nvPr>
        </p:nvSpPr>
        <p:spPr bwMode="auto">
          <a:xfrm>
            <a:off x="1603375" y="2690813"/>
            <a:ext cx="18180050" cy="504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214" tIns="147606" rIns="295214" bIns="147606" numCol="1" anchor="ctr" anchorCtr="0" compatLnSpc="1">
            <a:prstTxWarp prst="textNoShape">
              <a:avLst/>
            </a:prstTxWarp>
          </a:bodyPr>
          <a:lstStyle/>
          <a:p>
            <a:pPr lvl="0"/>
            <a:r>
              <a:rPr lang="en-GB" altLang="zh-CN"/>
              <a:t>Click to edit Master title style</a:t>
            </a:r>
          </a:p>
        </p:txBody>
      </p:sp>
      <p:sp>
        <p:nvSpPr>
          <p:cNvPr id="1027" name="Rectangle 3">
            <a:extLst>
              <a:ext uri="{FF2B5EF4-FFF2-40B4-BE49-F238E27FC236}">
                <a16:creationId xmlns:a16="http://schemas.microsoft.com/office/drawing/2014/main" id="{F87D9CE8-E3E6-443F-96F9-BF8DFD7343B0}"/>
              </a:ext>
            </a:extLst>
          </p:cNvPr>
          <p:cNvSpPr>
            <a:spLocks noGrp="1" noChangeArrowheads="1"/>
          </p:cNvSpPr>
          <p:nvPr>
            <p:ph type="body" idx="1"/>
          </p:nvPr>
        </p:nvSpPr>
        <p:spPr bwMode="auto">
          <a:xfrm>
            <a:off x="1603375" y="8745538"/>
            <a:ext cx="18180050" cy="1816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214" tIns="147606" rIns="295214" bIns="147606" numCol="1" anchor="t" anchorCtr="0" compatLnSpc="1">
            <a:prstTxWarp prst="textNoShape">
              <a:avLst/>
            </a:prstTxWarp>
          </a:bodyPr>
          <a:lstStyle/>
          <a:p>
            <a:pPr lvl="0"/>
            <a:r>
              <a:rPr lang="en-GB" altLang="zh-CN"/>
              <a:t>Click to edit Master text styles</a:t>
            </a:r>
          </a:p>
          <a:p>
            <a:pPr lvl="1"/>
            <a:r>
              <a:rPr lang="en-GB" altLang="zh-CN"/>
              <a:t>Second level</a:t>
            </a:r>
          </a:p>
          <a:p>
            <a:pPr lvl="2"/>
            <a:r>
              <a:rPr lang="en-GB" altLang="zh-CN"/>
              <a:t>Third level</a:t>
            </a:r>
          </a:p>
          <a:p>
            <a:pPr lvl="3"/>
            <a:r>
              <a:rPr lang="en-GB" altLang="zh-CN"/>
              <a:t>Fourth level</a:t>
            </a:r>
          </a:p>
          <a:p>
            <a:pPr lvl="4"/>
            <a:r>
              <a:rPr lang="en-GB" altLang="zh-CN"/>
              <a:t>Fifth level</a:t>
            </a:r>
          </a:p>
        </p:txBody>
      </p:sp>
      <p:sp>
        <p:nvSpPr>
          <p:cNvPr id="1028" name="Rectangle 4">
            <a:extLst>
              <a:ext uri="{FF2B5EF4-FFF2-40B4-BE49-F238E27FC236}">
                <a16:creationId xmlns:a16="http://schemas.microsoft.com/office/drawing/2014/main" id="{31EF49D6-DF94-4DB6-98CD-39C874DD8C55}"/>
              </a:ext>
            </a:extLst>
          </p:cNvPr>
          <p:cNvSpPr>
            <a:spLocks noGrp="1" noChangeArrowheads="1"/>
          </p:cNvSpPr>
          <p:nvPr>
            <p:ph type="dt" sz="half" idx="2"/>
          </p:nvPr>
        </p:nvSpPr>
        <p:spPr bwMode="auto">
          <a:xfrm>
            <a:off x="1603375" y="27589163"/>
            <a:ext cx="4456113" cy="2017712"/>
          </a:xfrm>
          <a:prstGeom prst="rect">
            <a:avLst/>
          </a:prstGeom>
          <a:noFill/>
          <a:ln w="9525">
            <a:noFill/>
            <a:miter lim="800000"/>
            <a:headEnd/>
            <a:tailEnd/>
          </a:ln>
          <a:effectLst/>
        </p:spPr>
        <p:txBody>
          <a:bodyPr vert="horz" wrap="square" lIns="295214" tIns="147606" rIns="295214" bIns="147606" numCol="1" anchor="t" anchorCtr="0" compatLnSpc="1">
            <a:prstTxWarp prst="textNoShape">
              <a:avLst/>
            </a:prstTxWarp>
          </a:bodyPr>
          <a:lstStyle>
            <a:lvl1pPr>
              <a:defRPr sz="4500">
                <a:latin typeface="Times New Roman" pitchFamily="1" charset="0"/>
                <a:ea typeface="宋体" pitchFamily="1" charset="-122"/>
              </a:defRPr>
            </a:lvl1pPr>
          </a:lstStyle>
          <a:p>
            <a:pPr>
              <a:defRPr/>
            </a:pPr>
            <a:endParaRPr lang="en-GB" altLang="zh-CN"/>
          </a:p>
        </p:txBody>
      </p:sp>
      <p:sp>
        <p:nvSpPr>
          <p:cNvPr id="1029" name="Rectangle 5">
            <a:extLst>
              <a:ext uri="{FF2B5EF4-FFF2-40B4-BE49-F238E27FC236}">
                <a16:creationId xmlns:a16="http://schemas.microsoft.com/office/drawing/2014/main" id="{FFF4A37B-7FB7-4945-A230-7EA3F1FEEF5A}"/>
              </a:ext>
            </a:extLst>
          </p:cNvPr>
          <p:cNvSpPr>
            <a:spLocks noGrp="1" noChangeArrowheads="1"/>
          </p:cNvSpPr>
          <p:nvPr>
            <p:ph type="ftr" sz="quarter" idx="3"/>
          </p:nvPr>
        </p:nvSpPr>
        <p:spPr bwMode="auto">
          <a:xfrm>
            <a:off x="7307263" y="27589163"/>
            <a:ext cx="6772275" cy="2017712"/>
          </a:xfrm>
          <a:prstGeom prst="rect">
            <a:avLst/>
          </a:prstGeom>
          <a:noFill/>
          <a:ln w="9525">
            <a:noFill/>
            <a:miter lim="800000"/>
            <a:headEnd/>
            <a:tailEnd/>
          </a:ln>
          <a:effectLst/>
        </p:spPr>
        <p:txBody>
          <a:bodyPr vert="horz" wrap="square" lIns="295214" tIns="147606" rIns="295214" bIns="147606" numCol="1" anchor="t" anchorCtr="0" compatLnSpc="1">
            <a:prstTxWarp prst="textNoShape">
              <a:avLst/>
            </a:prstTxWarp>
          </a:bodyPr>
          <a:lstStyle>
            <a:lvl1pPr algn="ctr">
              <a:defRPr sz="4500">
                <a:latin typeface="Times New Roman" pitchFamily="1" charset="0"/>
                <a:ea typeface="宋体" pitchFamily="1" charset="-122"/>
              </a:defRPr>
            </a:lvl1pPr>
          </a:lstStyle>
          <a:p>
            <a:pPr>
              <a:defRPr/>
            </a:pPr>
            <a:endParaRPr lang="en-GB" altLang="zh-CN"/>
          </a:p>
        </p:txBody>
      </p:sp>
      <p:sp>
        <p:nvSpPr>
          <p:cNvPr id="1030" name="Rectangle 6">
            <a:extLst>
              <a:ext uri="{FF2B5EF4-FFF2-40B4-BE49-F238E27FC236}">
                <a16:creationId xmlns:a16="http://schemas.microsoft.com/office/drawing/2014/main" id="{6973963D-FF78-413B-A8CE-BF90130CF504}"/>
              </a:ext>
            </a:extLst>
          </p:cNvPr>
          <p:cNvSpPr>
            <a:spLocks noGrp="1" noChangeArrowheads="1"/>
          </p:cNvSpPr>
          <p:nvPr>
            <p:ph type="sldNum" sz="quarter" idx="4"/>
          </p:nvPr>
        </p:nvSpPr>
        <p:spPr bwMode="auto">
          <a:xfrm>
            <a:off x="15327313" y="27589163"/>
            <a:ext cx="4456112" cy="2017712"/>
          </a:xfrm>
          <a:prstGeom prst="rect">
            <a:avLst/>
          </a:prstGeom>
          <a:noFill/>
          <a:ln w="9525">
            <a:noFill/>
            <a:miter lim="800000"/>
            <a:headEnd/>
            <a:tailEnd/>
          </a:ln>
          <a:effectLst/>
        </p:spPr>
        <p:txBody>
          <a:bodyPr vert="horz" wrap="square" lIns="295214" tIns="147606" rIns="295214" bIns="147606" numCol="1" anchor="t" anchorCtr="0" compatLnSpc="1">
            <a:prstTxWarp prst="textNoShape">
              <a:avLst/>
            </a:prstTxWarp>
          </a:bodyPr>
          <a:lstStyle>
            <a:lvl1pPr algn="r">
              <a:defRPr sz="4500">
                <a:ea typeface="宋体" panose="02010600030101010101" pitchFamily="2" charset="-122"/>
              </a:defRPr>
            </a:lvl1pPr>
          </a:lstStyle>
          <a:p>
            <a:pPr>
              <a:defRPr/>
            </a:pPr>
            <a:fld id="{6ABD56B7-09DE-47B2-BB2B-019F580717AE}" type="slidenum">
              <a:rPr lang="en-GB" altLang="zh-CN"/>
              <a:pPr>
                <a:defRPr/>
              </a:pPr>
              <a:t>‹#›</a:t>
            </a:fld>
            <a:endParaRPr lang="en-GB" altLang="zh-CN"/>
          </a:p>
        </p:txBody>
      </p:sp>
      <p:sp>
        <p:nvSpPr>
          <p:cNvPr id="1031" name="角丸四角形 6">
            <a:extLst>
              <a:ext uri="{FF2B5EF4-FFF2-40B4-BE49-F238E27FC236}">
                <a16:creationId xmlns:a16="http://schemas.microsoft.com/office/drawing/2014/main" id="{525A690A-D051-4449-A807-8B11784B4F60}"/>
              </a:ext>
            </a:extLst>
          </p:cNvPr>
          <p:cNvSpPr>
            <a:spLocks noChangeArrowheads="1"/>
          </p:cNvSpPr>
          <p:nvPr userDrawn="1"/>
        </p:nvSpPr>
        <p:spPr bwMode="auto">
          <a:xfrm>
            <a:off x="323850" y="1746250"/>
            <a:ext cx="20666075" cy="27074813"/>
          </a:xfrm>
          <a:prstGeom prst="roundRect">
            <a:avLst>
              <a:gd name="adj" fmla="val 3079"/>
            </a:avLst>
          </a:prstGeom>
          <a:solidFill>
            <a:srgbClr val="FFFFFF"/>
          </a:solidFill>
          <a:ln w="9525" algn="ctr">
            <a:solidFill>
              <a:schemeClr val="tx1"/>
            </a:solidFill>
            <a:round/>
            <a:headEnd/>
            <a:tailEnd/>
          </a:ln>
        </p:spPr>
        <p:txBody>
          <a:bodyPr/>
          <a:lstStyle>
            <a:lvl1pPr>
              <a:defRPr sz="2300">
                <a:solidFill>
                  <a:schemeClr val="tx1"/>
                </a:solidFill>
                <a:latin typeface="Times New Roman" pitchFamily="1" charset="0"/>
              </a:defRPr>
            </a:lvl1pPr>
            <a:lvl2pPr marL="742950" indent="-285750">
              <a:defRPr sz="2300">
                <a:solidFill>
                  <a:schemeClr val="tx1"/>
                </a:solidFill>
                <a:latin typeface="Times New Roman" pitchFamily="1" charset="0"/>
              </a:defRPr>
            </a:lvl2pPr>
            <a:lvl3pPr marL="1143000" indent="-228600">
              <a:defRPr sz="2300">
                <a:solidFill>
                  <a:schemeClr val="tx1"/>
                </a:solidFill>
                <a:latin typeface="Times New Roman" pitchFamily="1" charset="0"/>
              </a:defRPr>
            </a:lvl3pPr>
            <a:lvl4pPr marL="1600200" indent="-228600">
              <a:defRPr sz="2300">
                <a:solidFill>
                  <a:schemeClr val="tx1"/>
                </a:solidFill>
                <a:latin typeface="Times New Roman" pitchFamily="1" charset="0"/>
              </a:defRPr>
            </a:lvl4pPr>
            <a:lvl5pPr marL="2057400" indent="-228600">
              <a:defRPr sz="2300">
                <a:solidFill>
                  <a:schemeClr val="tx1"/>
                </a:solidFill>
                <a:latin typeface="Times New Roman" pitchFamily="1" charset="0"/>
              </a:defRPr>
            </a:lvl5pPr>
            <a:lvl6pPr marL="2514600" indent="-228600" eaLnBrk="0" fontAlgn="base" hangingPunct="0">
              <a:spcBef>
                <a:spcPct val="0"/>
              </a:spcBef>
              <a:spcAft>
                <a:spcPct val="0"/>
              </a:spcAft>
              <a:defRPr sz="2300">
                <a:solidFill>
                  <a:schemeClr val="tx1"/>
                </a:solidFill>
                <a:latin typeface="Times New Roman" pitchFamily="1" charset="0"/>
              </a:defRPr>
            </a:lvl6pPr>
            <a:lvl7pPr marL="2971800" indent="-228600" eaLnBrk="0" fontAlgn="base" hangingPunct="0">
              <a:spcBef>
                <a:spcPct val="0"/>
              </a:spcBef>
              <a:spcAft>
                <a:spcPct val="0"/>
              </a:spcAft>
              <a:defRPr sz="2300">
                <a:solidFill>
                  <a:schemeClr val="tx1"/>
                </a:solidFill>
                <a:latin typeface="Times New Roman" pitchFamily="1" charset="0"/>
              </a:defRPr>
            </a:lvl7pPr>
            <a:lvl8pPr marL="3429000" indent="-228600" eaLnBrk="0" fontAlgn="base" hangingPunct="0">
              <a:spcBef>
                <a:spcPct val="0"/>
              </a:spcBef>
              <a:spcAft>
                <a:spcPct val="0"/>
              </a:spcAft>
              <a:defRPr sz="2300">
                <a:solidFill>
                  <a:schemeClr val="tx1"/>
                </a:solidFill>
                <a:latin typeface="Times New Roman" pitchFamily="1" charset="0"/>
              </a:defRPr>
            </a:lvl8pPr>
            <a:lvl9pPr marL="3886200" indent="-228600" eaLnBrk="0" fontAlgn="base" hangingPunct="0">
              <a:spcBef>
                <a:spcPct val="0"/>
              </a:spcBef>
              <a:spcAft>
                <a:spcPct val="0"/>
              </a:spcAft>
              <a:defRPr sz="2300">
                <a:solidFill>
                  <a:schemeClr val="tx1"/>
                </a:solidFill>
                <a:latin typeface="Times New Roman" pitchFamily="1" charset="0"/>
              </a:defRPr>
            </a:lvl9pPr>
          </a:lstStyle>
          <a:p>
            <a:pPr>
              <a:defRPr/>
            </a:pPr>
            <a:endParaRPr lang="ja-JP" altLang="en-US" sz="2400">
              <a:ea typeface="ＭＳ Ｐゴシック" charset="-128"/>
            </a:endParaRPr>
          </a:p>
        </p:txBody>
      </p:sp>
      <p:sp>
        <p:nvSpPr>
          <p:cNvPr id="9" name="WordArt 7297">
            <a:extLst>
              <a:ext uri="{FF2B5EF4-FFF2-40B4-BE49-F238E27FC236}">
                <a16:creationId xmlns:a16="http://schemas.microsoft.com/office/drawing/2014/main" id="{03383FE3-EA0B-4FA7-ABFA-AF4015AEBCE2}"/>
              </a:ext>
            </a:extLst>
          </p:cNvPr>
          <p:cNvSpPr>
            <a:spLocks noChangeArrowheads="1" noChangeShapeType="1" noTextEdit="1"/>
          </p:cNvSpPr>
          <p:nvPr userDrawn="1"/>
        </p:nvSpPr>
        <p:spPr bwMode="auto">
          <a:xfrm>
            <a:off x="449253" y="223828"/>
            <a:ext cx="11180251" cy="802591"/>
          </a:xfrm>
          <a:prstGeom prst="rect">
            <a:avLst/>
          </a:prstGeom>
        </p:spPr>
        <p:txBody>
          <a:bodyPr wrap="none" fromWordArt="1">
            <a:prstTxWarp prst="textPlain">
              <a:avLst>
                <a:gd name="adj" fmla="val 50000"/>
              </a:avLst>
            </a:prstTxWarp>
          </a:bodyPr>
          <a:lstStyle/>
          <a:p>
            <a:pPr>
              <a:defRPr/>
            </a:pPr>
            <a:r>
              <a:rPr lang="en-US" altLang="ja-JP" sz="3600" b="1" kern="10" dirty="0">
                <a:ln w="9525">
                  <a:noFill/>
                  <a:round/>
                  <a:headEnd/>
                  <a:tailEnd/>
                </a:ln>
                <a:solidFill>
                  <a:srgbClr val="000099"/>
                </a:solidFill>
                <a:effectLst>
                  <a:outerShdw dist="35921" dir="2700000" algn="ctr" rotWithShape="0">
                    <a:srgbClr val="C0C0C0">
                      <a:alpha val="79999"/>
                    </a:srgbClr>
                  </a:outerShdw>
                </a:effectLst>
                <a:latin typeface="Arial"/>
                <a:cs typeface="Arial"/>
              </a:rPr>
              <a:t>2011 IEEE International Conference on Robotics and Automation</a:t>
            </a:r>
          </a:p>
          <a:p>
            <a:pPr>
              <a:defRPr/>
            </a:pPr>
            <a:r>
              <a:rPr lang="en-US" altLang="ja-JP" sz="3200" b="1" kern="10" dirty="0">
                <a:ln w="9525">
                  <a:noFill/>
                  <a:round/>
                  <a:headEnd/>
                  <a:tailEnd/>
                </a:ln>
                <a:solidFill>
                  <a:srgbClr val="000099"/>
                </a:solidFill>
                <a:effectLst>
                  <a:outerShdw dist="35921" dir="2700000" algn="ctr" rotWithShape="0">
                    <a:srgbClr val="C0C0C0">
                      <a:alpha val="79999"/>
                    </a:srgbClr>
                  </a:outerShdw>
                </a:effectLst>
                <a:latin typeface="Arial"/>
                <a:cs typeface="Arial"/>
              </a:rPr>
              <a:t>May 9-13, 2011 Shanghai China</a:t>
            </a:r>
            <a:endParaRPr lang="ja-JP" altLang="en-US" sz="3200" b="1" kern="10" dirty="0">
              <a:ln w="9525">
                <a:noFill/>
                <a:round/>
                <a:headEnd/>
                <a:tailEnd/>
              </a:ln>
              <a:solidFill>
                <a:srgbClr val="000099"/>
              </a:solidFill>
              <a:effectLst>
                <a:outerShdw dist="35921" dir="2700000" algn="ctr" rotWithShape="0">
                  <a:srgbClr val="C0C0C0">
                    <a:alpha val="79999"/>
                  </a:srgbClr>
                </a:outerShdw>
              </a:effectLst>
              <a:latin typeface="Arial"/>
              <a:cs typeface="Arial"/>
            </a:endParaRPr>
          </a:p>
        </p:txBody>
      </p:sp>
      <p:pic>
        <p:nvPicPr>
          <p:cNvPr id="1033" name="図 12" descr="1s-logo2.png">
            <a:extLst>
              <a:ext uri="{FF2B5EF4-FFF2-40B4-BE49-F238E27FC236}">
                <a16:creationId xmlns:a16="http://schemas.microsoft.com/office/drawing/2014/main" id="{AEE02494-BBA7-4216-8A91-2E1C6E64F99F}"/>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6454438" y="71438"/>
            <a:ext cx="4176712"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9">
            <a:extLst>
              <a:ext uri="{FF2B5EF4-FFF2-40B4-BE49-F238E27FC236}">
                <a16:creationId xmlns:a16="http://schemas.microsoft.com/office/drawing/2014/main" id="{21BC26E6-E7E0-48B5-B85B-9F6CF5CE3303}"/>
              </a:ext>
            </a:extLst>
          </p:cNvPr>
          <p:cNvSpPr txBox="1"/>
          <p:nvPr userDrawn="1"/>
        </p:nvSpPr>
        <p:spPr>
          <a:xfrm>
            <a:off x="6361113" y="522288"/>
            <a:ext cx="9085262" cy="1200150"/>
          </a:xfrm>
          <a:prstGeom prst="rect">
            <a:avLst/>
          </a:prstGeom>
          <a:noFill/>
        </p:spPr>
        <p:txBody>
          <a:bodyPr wrap="none">
            <a:spAutoFit/>
          </a:bodyPr>
          <a:lstStyle/>
          <a:p>
            <a:pPr>
              <a:defRPr/>
            </a:pPr>
            <a:r>
              <a:rPr kumimoji="1" lang="en-US" altLang="ja-JP" sz="7200" b="1" i="1">
                <a:solidFill>
                  <a:srgbClr val="990000"/>
                </a:solidFill>
                <a:effectLst>
                  <a:outerShdw blurRad="38100" dist="38100" dir="2700000" algn="tl">
                    <a:srgbClr val="C0C0C0"/>
                  </a:outerShdw>
                </a:effectLst>
                <a:latin typeface="Times New Roman" pitchFamily="1" charset="0"/>
                <a:ea typeface="ＭＳ Ｐゴシック" charset="-128"/>
                <a:cs typeface="Arial" charset="0"/>
              </a:rPr>
              <a:t>ICRA Communications</a:t>
            </a:r>
            <a:endParaRPr kumimoji="1" lang="ja-JP" altLang="en-US" sz="7200" b="1" i="1">
              <a:solidFill>
                <a:srgbClr val="990000"/>
              </a:solidFill>
              <a:effectLst>
                <a:outerShdw blurRad="38100" dist="38100" dir="2700000" algn="tl">
                  <a:srgbClr val="C0C0C0"/>
                </a:outerShdw>
              </a:effectLst>
              <a:latin typeface="Times New Roman" pitchFamily="1" charset="0"/>
              <a:ea typeface="ＭＳ Ｐゴシック" charset="-128"/>
              <a:cs typeface="Arial" charset="0"/>
            </a:endParaRPr>
          </a:p>
        </p:txBody>
      </p:sp>
      <p:sp>
        <p:nvSpPr>
          <p:cNvPr id="11" name="テキスト ボックス 10">
            <a:extLst>
              <a:ext uri="{FF2B5EF4-FFF2-40B4-BE49-F238E27FC236}">
                <a16:creationId xmlns:a16="http://schemas.microsoft.com/office/drawing/2014/main" id="{BB0178D6-2536-4E48-94AF-5733B99C8398}"/>
              </a:ext>
            </a:extLst>
          </p:cNvPr>
          <p:cNvSpPr txBox="1"/>
          <p:nvPr userDrawn="1"/>
        </p:nvSpPr>
        <p:spPr>
          <a:xfrm>
            <a:off x="16003588" y="29109988"/>
            <a:ext cx="5130800" cy="708025"/>
          </a:xfrm>
          <a:prstGeom prst="rect">
            <a:avLst/>
          </a:prstGeom>
          <a:noFill/>
        </p:spPr>
        <p:txBody>
          <a:bodyPr wrap="none">
            <a:spAutoFit/>
          </a:bodyPr>
          <a:lstStyle/>
          <a:p>
            <a:pPr>
              <a:defRPr/>
            </a:pPr>
            <a:r>
              <a:rPr kumimoji="1" lang="en-US" altLang="ja-JP" sz="4000" b="1" i="1">
                <a:solidFill>
                  <a:srgbClr val="990000"/>
                </a:solidFill>
                <a:effectLst>
                  <a:outerShdw blurRad="38100" dist="38100" dir="2700000" algn="tl">
                    <a:srgbClr val="C0C0C0"/>
                  </a:outerShdw>
                </a:effectLst>
                <a:latin typeface="Times New Roman" pitchFamily="1" charset="0"/>
                <a:ea typeface="ＭＳ Ｐゴシック" charset="-128"/>
                <a:cs typeface="Arial" charset="0"/>
              </a:rPr>
              <a:t>ICRA Communications</a:t>
            </a:r>
            <a:endParaRPr kumimoji="1" lang="ja-JP" altLang="en-US" sz="4000" b="1" i="1">
              <a:solidFill>
                <a:srgbClr val="990000"/>
              </a:solidFill>
              <a:effectLst>
                <a:outerShdw blurRad="38100" dist="38100" dir="2700000" algn="tl">
                  <a:srgbClr val="C0C0C0"/>
                </a:outerShdw>
              </a:effectLst>
              <a:latin typeface="Times New Roman" pitchFamily="1" charset="0"/>
              <a:ea typeface="ＭＳ Ｐゴシック" charset="-128"/>
              <a:cs typeface="Arial" charset="0"/>
            </a:endParaRPr>
          </a:p>
        </p:txBody>
      </p:sp>
    </p:spTree>
  </p:cSld>
  <p:clrMap bg1="lt1" tx1="dk1" bg2="lt2" tx2="dk2" accent1="accent1" accent2="accent2" accent3="accent3" accent4="accent4" accent5="accent5" accent6="accent6" hlink="hlink" folHlink="folHlink"/>
  <p:sldLayoutIdLst>
    <p:sldLayoutId id="2147483967" r:id="rId1"/>
    <p:sldLayoutId id="2147483947" r:id="rId2"/>
    <p:sldLayoutId id="2147483948" r:id="rId3"/>
    <p:sldLayoutId id="2147483949" r:id="rId4"/>
    <p:sldLayoutId id="2147483968" r:id="rId5"/>
    <p:sldLayoutId id="2147483950" r:id="rId6"/>
    <p:sldLayoutId id="2147483951" r:id="rId7"/>
    <p:sldLayoutId id="2147483952" r:id="rId8"/>
    <p:sldLayoutId id="2147483953" r:id="rId9"/>
    <p:sldLayoutId id="2147483954" r:id="rId10"/>
    <p:sldLayoutId id="2147483955" r:id="rId11"/>
  </p:sldLayoutIdLst>
  <p:txStyles>
    <p:titleStyle>
      <a:lvl1pPr algn="ctr" defTabSz="2951163" rtl="0" eaLnBrk="0" fontAlgn="base" hangingPunct="0">
        <a:spcBef>
          <a:spcPct val="0"/>
        </a:spcBef>
        <a:spcAft>
          <a:spcPct val="0"/>
        </a:spcAft>
        <a:defRPr sz="14200">
          <a:solidFill>
            <a:schemeClr val="tx2"/>
          </a:solidFill>
          <a:latin typeface="+mj-lt"/>
          <a:ea typeface="+mj-ea"/>
          <a:cs typeface="+mj-cs"/>
        </a:defRPr>
      </a:lvl1pPr>
      <a:lvl2pPr algn="ctr" defTabSz="2951163" rtl="0" eaLnBrk="0" fontAlgn="base" hangingPunct="0">
        <a:spcBef>
          <a:spcPct val="0"/>
        </a:spcBef>
        <a:spcAft>
          <a:spcPct val="0"/>
        </a:spcAft>
        <a:defRPr sz="14200">
          <a:solidFill>
            <a:schemeClr val="tx2"/>
          </a:solidFill>
          <a:latin typeface="Times New Roman" pitchFamily="18" charset="0"/>
        </a:defRPr>
      </a:lvl2pPr>
      <a:lvl3pPr algn="ctr" defTabSz="2951163" rtl="0" eaLnBrk="0" fontAlgn="base" hangingPunct="0">
        <a:spcBef>
          <a:spcPct val="0"/>
        </a:spcBef>
        <a:spcAft>
          <a:spcPct val="0"/>
        </a:spcAft>
        <a:defRPr sz="14200">
          <a:solidFill>
            <a:schemeClr val="tx2"/>
          </a:solidFill>
          <a:latin typeface="Times New Roman" pitchFamily="18" charset="0"/>
        </a:defRPr>
      </a:lvl3pPr>
      <a:lvl4pPr algn="ctr" defTabSz="2951163" rtl="0" eaLnBrk="0" fontAlgn="base" hangingPunct="0">
        <a:spcBef>
          <a:spcPct val="0"/>
        </a:spcBef>
        <a:spcAft>
          <a:spcPct val="0"/>
        </a:spcAft>
        <a:defRPr sz="14200">
          <a:solidFill>
            <a:schemeClr val="tx2"/>
          </a:solidFill>
          <a:latin typeface="Times New Roman" pitchFamily="18" charset="0"/>
        </a:defRPr>
      </a:lvl4pPr>
      <a:lvl5pPr algn="ctr" defTabSz="2951163" rtl="0" eaLnBrk="0" fontAlgn="base" hangingPunct="0">
        <a:spcBef>
          <a:spcPct val="0"/>
        </a:spcBef>
        <a:spcAft>
          <a:spcPct val="0"/>
        </a:spcAft>
        <a:defRPr sz="14200">
          <a:solidFill>
            <a:schemeClr val="tx2"/>
          </a:solidFill>
          <a:latin typeface="Times New Roman" pitchFamily="18" charset="0"/>
        </a:defRPr>
      </a:lvl5pPr>
      <a:lvl6pPr marL="432054" algn="ctr" defTabSz="2952369" rtl="0" eaLnBrk="0" fontAlgn="base" hangingPunct="0">
        <a:spcBef>
          <a:spcPct val="0"/>
        </a:spcBef>
        <a:spcAft>
          <a:spcPct val="0"/>
        </a:spcAft>
        <a:defRPr sz="14200">
          <a:solidFill>
            <a:schemeClr val="tx2"/>
          </a:solidFill>
          <a:latin typeface="Times New Roman" pitchFamily="18" charset="0"/>
        </a:defRPr>
      </a:lvl6pPr>
      <a:lvl7pPr marL="864108" algn="ctr" defTabSz="2952369" rtl="0" eaLnBrk="0" fontAlgn="base" hangingPunct="0">
        <a:spcBef>
          <a:spcPct val="0"/>
        </a:spcBef>
        <a:spcAft>
          <a:spcPct val="0"/>
        </a:spcAft>
        <a:defRPr sz="14200">
          <a:solidFill>
            <a:schemeClr val="tx2"/>
          </a:solidFill>
          <a:latin typeface="Times New Roman" pitchFamily="18" charset="0"/>
        </a:defRPr>
      </a:lvl7pPr>
      <a:lvl8pPr marL="1296162" algn="ctr" defTabSz="2952369" rtl="0" eaLnBrk="0" fontAlgn="base" hangingPunct="0">
        <a:spcBef>
          <a:spcPct val="0"/>
        </a:spcBef>
        <a:spcAft>
          <a:spcPct val="0"/>
        </a:spcAft>
        <a:defRPr sz="14200">
          <a:solidFill>
            <a:schemeClr val="tx2"/>
          </a:solidFill>
          <a:latin typeface="Times New Roman" pitchFamily="18" charset="0"/>
        </a:defRPr>
      </a:lvl8pPr>
      <a:lvl9pPr marL="1728216" algn="ctr" defTabSz="2952369" rtl="0" eaLnBrk="0" fontAlgn="base" hangingPunct="0">
        <a:spcBef>
          <a:spcPct val="0"/>
        </a:spcBef>
        <a:spcAft>
          <a:spcPct val="0"/>
        </a:spcAft>
        <a:defRPr sz="14200">
          <a:solidFill>
            <a:schemeClr val="tx2"/>
          </a:solidFill>
          <a:latin typeface="Times New Roman" pitchFamily="18" charset="0"/>
        </a:defRPr>
      </a:lvl9pPr>
    </p:titleStyle>
    <p:bodyStyle>
      <a:lvl1pPr marL="1106488" indent="-1106488" algn="l" defTabSz="2951163"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1163" rtl="0" eaLnBrk="0" fontAlgn="base" hangingPunct="0">
        <a:spcBef>
          <a:spcPct val="20000"/>
        </a:spcBef>
        <a:spcAft>
          <a:spcPct val="0"/>
        </a:spcAft>
        <a:buChar char="–"/>
        <a:defRPr sz="9100">
          <a:solidFill>
            <a:schemeClr val="tx1"/>
          </a:solidFill>
          <a:latin typeface="+mn-lt"/>
        </a:defRPr>
      </a:lvl2pPr>
      <a:lvl3pPr marL="3689350" indent="-736600" algn="l" defTabSz="2951163" rtl="0" eaLnBrk="0" fontAlgn="base" hangingPunct="0">
        <a:spcBef>
          <a:spcPct val="20000"/>
        </a:spcBef>
        <a:spcAft>
          <a:spcPct val="0"/>
        </a:spcAft>
        <a:buChar char="•"/>
        <a:defRPr sz="7700">
          <a:solidFill>
            <a:schemeClr val="tx1"/>
          </a:solidFill>
          <a:latin typeface="+mn-lt"/>
        </a:defRPr>
      </a:lvl3pPr>
      <a:lvl4pPr marL="5165725" indent="-736600" algn="l" defTabSz="2951163" rtl="0" eaLnBrk="0" fontAlgn="base" hangingPunct="0">
        <a:spcBef>
          <a:spcPct val="20000"/>
        </a:spcBef>
        <a:spcAft>
          <a:spcPct val="0"/>
        </a:spcAft>
        <a:buChar char="–"/>
        <a:defRPr sz="6500">
          <a:solidFill>
            <a:schemeClr val="tx1"/>
          </a:solidFill>
          <a:latin typeface="+mn-lt"/>
        </a:defRPr>
      </a:lvl4pPr>
      <a:lvl5pPr marL="6642100" indent="-736600" algn="l" defTabSz="2951163" rtl="0" eaLnBrk="0" fontAlgn="base" hangingPunct="0">
        <a:spcBef>
          <a:spcPct val="20000"/>
        </a:spcBef>
        <a:spcAft>
          <a:spcPct val="0"/>
        </a:spcAft>
        <a:buChar char="»"/>
        <a:defRPr sz="6500">
          <a:solidFill>
            <a:schemeClr val="tx1"/>
          </a:solidFill>
          <a:latin typeface="+mn-lt"/>
        </a:defRPr>
      </a:lvl5pPr>
      <a:lvl6pPr marL="7074884" indent="-738092" algn="l" defTabSz="2952369" rtl="0" eaLnBrk="0" fontAlgn="base" hangingPunct="0">
        <a:spcBef>
          <a:spcPct val="20000"/>
        </a:spcBef>
        <a:spcAft>
          <a:spcPct val="0"/>
        </a:spcAft>
        <a:buChar char="»"/>
        <a:defRPr sz="6500">
          <a:solidFill>
            <a:schemeClr val="tx1"/>
          </a:solidFill>
          <a:latin typeface="+mn-lt"/>
        </a:defRPr>
      </a:lvl6pPr>
      <a:lvl7pPr marL="7506938" indent="-738092" algn="l" defTabSz="2952369" rtl="0" eaLnBrk="0" fontAlgn="base" hangingPunct="0">
        <a:spcBef>
          <a:spcPct val="20000"/>
        </a:spcBef>
        <a:spcAft>
          <a:spcPct val="0"/>
        </a:spcAft>
        <a:buChar char="»"/>
        <a:defRPr sz="6500">
          <a:solidFill>
            <a:schemeClr val="tx1"/>
          </a:solidFill>
          <a:latin typeface="+mn-lt"/>
        </a:defRPr>
      </a:lvl7pPr>
      <a:lvl8pPr marL="7938992" indent="-738092" algn="l" defTabSz="2952369" rtl="0" eaLnBrk="0" fontAlgn="base" hangingPunct="0">
        <a:spcBef>
          <a:spcPct val="20000"/>
        </a:spcBef>
        <a:spcAft>
          <a:spcPct val="0"/>
        </a:spcAft>
        <a:buChar char="»"/>
        <a:defRPr sz="6500">
          <a:solidFill>
            <a:schemeClr val="tx1"/>
          </a:solidFill>
          <a:latin typeface="+mn-lt"/>
        </a:defRPr>
      </a:lvl8pPr>
      <a:lvl9pPr marL="8371046" indent="-738092" algn="l" defTabSz="2952369" rtl="0" eaLnBrk="0" fontAlgn="base" hangingPunct="0">
        <a:spcBef>
          <a:spcPct val="20000"/>
        </a:spcBef>
        <a:spcAft>
          <a:spcPct val="0"/>
        </a:spcAft>
        <a:buChar char="»"/>
        <a:defRPr sz="6500">
          <a:solidFill>
            <a:schemeClr val="tx1"/>
          </a:solidFill>
          <a:latin typeface="+mn-lt"/>
        </a:defRPr>
      </a:lvl9pPr>
    </p:bodyStyle>
    <p:otherStyle>
      <a:defPPr>
        <a:defRPr lang="en-US"/>
      </a:defPPr>
      <a:lvl1pPr marL="0" algn="l" defTabSz="864108" rtl="0" eaLnBrk="1" latinLnBrk="0" hangingPunct="1">
        <a:defRPr sz="1700" kern="1200">
          <a:solidFill>
            <a:schemeClr val="tx1"/>
          </a:solidFill>
          <a:latin typeface="+mn-lt"/>
          <a:ea typeface="+mn-ea"/>
          <a:cs typeface="+mn-cs"/>
        </a:defRPr>
      </a:lvl1pPr>
      <a:lvl2pPr marL="432054" algn="l" defTabSz="864108" rtl="0" eaLnBrk="1" latinLnBrk="0" hangingPunct="1">
        <a:defRPr sz="1700" kern="1200">
          <a:solidFill>
            <a:schemeClr val="tx1"/>
          </a:solidFill>
          <a:latin typeface="+mn-lt"/>
          <a:ea typeface="+mn-ea"/>
          <a:cs typeface="+mn-cs"/>
        </a:defRPr>
      </a:lvl2pPr>
      <a:lvl3pPr marL="864108" algn="l" defTabSz="864108" rtl="0" eaLnBrk="1" latinLnBrk="0" hangingPunct="1">
        <a:defRPr sz="1700" kern="1200">
          <a:solidFill>
            <a:schemeClr val="tx1"/>
          </a:solidFill>
          <a:latin typeface="+mn-lt"/>
          <a:ea typeface="+mn-ea"/>
          <a:cs typeface="+mn-cs"/>
        </a:defRPr>
      </a:lvl3pPr>
      <a:lvl4pPr marL="1296162" algn="l" defTabSz="864108" rtl="0" eaLnBrk="1" latinLnBrk="0" hangingPunct="1">
        <a:defRPr sz="1700" kern="1200">
          <a:solidFill>
            <a:schemeClr val="tx1"/>
          </a:solidFill>
          <a:latin typeface="+mn-lt"/>
          <a:ea typeface="+mn-ea"/>
          <a:cs typeface="+mn-cs"/>
        </a:defRPr>
      </a:lvl4pPr>
      <a:lvl5pPr marL="1728216" algn="l" defTabSz="864108" rtl="0" eaLnBrk="1" latinLnBrk="0" hangingPunct="1">
        <a:defRPr sz="1700" kern="1200">
          <a:solidFill>
            <a:schemeClr val="tx1"/>
          </a:solidFill>
          <a:latin typeface="+mn-lt"/>
          <a:ea typeface="+mn-ea"/>
          <a:cs typeface="+mn-cs"/>
        </a:defRPr>
      </a:lvl5pPr>
      <a:lvl6pPr marL="2160270" algn="l" defTabSz="864108" rtl="0" eaLnBrk="1" latinLnBrk="0" hangingPunct="1">
        <a:defRPr sz="1700" kern="1200">
          <a:solidFill>
            <a:schemeClr val="tx1"/>
          </a:solidFill>
          <a:latin typeface="+mn-lt"/>
          <a:ea typeface="+mn-ea"/>
          <a:cs typeface="+mn-cs"/>
        </a:defRPr>
      </a:lvl6pPr>
      <a:lvl7pPr marL="2592324" algn="l" defTabSz="864108" rtl="0" eaLnBrk="1" latinLnBrk="0" hangingPunct="1">
        <a:defRPr sz="1700" kern="1200">
          <a:solidFill>
            <a:schemeClr val="tx1"/>
          </a:solidFill>
          <a:latin typeface="+mn-lt"/>
          <a:ea typeface="+mn-ea"/>
          <a:cs typeface="+mn-cs"/>
        </a:defRPr>
      </a:lvl7pPr>
      <a:lvl8pPr marL="3024378" algn="l" defTabSz="864108" rtl="0" eaLnBrk="1" latinLnBrk="0" hangingPunct="1">
        <a:defRPr sz="1700" kern="1200">
          <a:solidFill>
            <a:schemeClr val="tx1"/>
          </a:solidFill>
          <a:latin typeface="+mn-lt"/>
          <a:ea typeface="+mn-ea"/>
          <a:cs typeface="+mn-cs"/>
        </a:defRPr>
      </a:lvl8pPr>
      <a:lvl9pPr marL="3456432" algn="l" defTabSz="864108"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5FFCD"/>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342D46D-A7E5-472A-85D6-8BC83A05B3C7}"/>
              </a:ext>
            </a:extLst>
          </p:cNvPr>
          <p:cNvSpPr>
            <a:spLocks noGrp="1" noChangeArrowheads="1"/>
          </p:cNvSpPr>
          <p:nvPr>
            <p:ph type="title"/>
          </p:nvPr>
        </p:nvSpPr>
        <p:spPr bwMode="auto">
          <a:xfrm>
            <a:off x="1069975" y="1212850"/>
            <a:ext cx="19246850" cy="504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411" tIns="43205" rIns="86411" bIns="43205" numCol="1" anchor="ctr" anchorCtr="0" compatLnSpc="1">
            <a:prstTxWarp prst="textNoShape">
              <a:avLst/>
            </a:prstTxWarp>
          </a:bodyPr>
          <a:lstStyle/>
          <a:p>
            <a:pPr lvl="0"/>
            <a:r>
              <a:rPr lang="en-US" altLang="zh-TW"/>
              <a:t>Click to edit Master title style</a:t>
            </a:r>
          </a:p>
        </p:txBody>
      </p:sp>
      <p:sp>
        <p:nvSpPr>
          <p:cNvPr id="2051" name="Rectangle 3">
            <a:extLst>
              <a:ext uri="{FF2B5EF4-FFF2-40B4-BE49-F238E27FC236}">
                <a16:creationId xmlns:a16="http://schemas.microsoft.com/office/drawing/2014/main" id="{5715900B-092B-42AC-94BF-475686D15CF9}"/>
              </a:ext>
            </a:extLst>
          </p:cNvPr>
          <p:cNvSpPr>
            <a:spLocks noGrp="1" noChangeArrowheads="1"/>
          </p:cNvSpPr>
          <p:nvPr>
            <p:ph type="body" idx="1"/>
          </p:nvPr>
        </p:nvSpPr>
        <p:spPr bwMode="auto">
          <a:xfrm>
            <a:off x="1069975" y="7065963"/>
            <a:ext cx="19246850" cy="1998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411" tIns="43205" rIns="86411" bIns="43205"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17412" name="Rectangle 4">
            <a:extLst>
              <a:ext uri="{FF2B5EF4-FFF2-40B4-BE49-F238E27FC236}">
                <a16:creationId xmlns:a16="http://schemas.microsoft.com/office/drawing/2014/main" id="{2A864341-FF98-45E7-86A0-B08D60167A3D}"/>
              </a:ext>
            </a:extLst>
          </p:cNvPr>
          <p:cNvSpPr>
            <a:spLocks noGrp="1" noChangeArrowheads="1"/>
          </p:cNvSpPr>
          <p:nvPr>
            <p:ph type="dt" sz="half" idx="2"/>
          </p:nvPr>
        </p:nvSpPr>
        <p:spPr bwMode="auto">
          <a:xfrm>
            <a:off x="1069975" y="27574875"/>
            <a:ext cx="4989513" cy="2101850"/>
          </a:xfrm>
          <a:prstGeom prst="rect">
            <a:avLst/>
          </a:prstGeom>
          <a:noFill/>
          <a:ln w="9525">
            <a:noFill/>
            <a:miter lim="800000"/>
            <a:headEnd/>
            <a:tailEnd/>
          </a:ln>
          <a:effectLst/>
        </p:spPr>
        <p:txBody>
          <a:bodyPr vert="horz" wrap="square" lIns="86411" tIns="43205" rIns="86411" bIns="43205" numCol="1" anchor="t" anchorCtr="0" compatLnSpc="1">
            <a:prstTxWarp prst="textNoShape">
              <a:avLst/>
            </a:prstTxWarp>
          </a:bodyPr>
          <a:lstStyle>
            <a:lvl1pPr>
              <a:defRPr sz="1300">
                <a:latin typeface="Times New Roman" pitchFamily="1" charset="0"/>
                <a:ea typeface="+mn-ea"/>
              </a:defRPr>
            </a:lvl1pPr>
          </a:lstStyle>
          <a:p>
            <a:pPr>
              <a:defRPr/>
            </a:pPr>
            <a:fld id="{ACCB0713-48CC-44E0-AC5B-5443A8A94C7A}" type="datetimeFigureOut">
              <a:rPr lang="zh-TW" altLang="en-US"/>
              <a:pPr>
                <a:defRPr/>
              </a:pPr>
              <a:t>2023/11/8</a:t>
            </a:fld>
            <a:endParaRPr lang="en-US" altLang="zh-TW"/>
          </a:p>
        </p:txBody>
      </p:sp>
      <p:sp>
        <p:nvSpPr>
          <p:cNvPr id="17413" name="Rectangle 5">
            <a:extLst>
              <a:ext uri="{FF2B5EF4-FFF2-40B4-BE49-F238E27FC236}">
                <a16:creationId xmlns:a16="http://schemas.microsoft.com/office/drawing/2014/main" id="{53C2689A-5F21-4FE7-A5BA-D1625988DB0C}"/>
              </a:ext>
            </a:extLst>
          </p:cNvPr>
          <p:cNvSpPr>
            <a:spLocks noGrp="1" noChangeArrowheads="1"/>
          </p:cNvSpPr>
          <p:nvPr>
            <p:ph type="ftr" sz="quarter" idx="3"/>
          </p:nvPr>
        </p:nvSpPr>
        <p:spPr bwMode="auto">
          <a:xfrm>
            <a:off x="7307263" y="27574875"/>
            <a:ext cx="6772275" cy="2101850"/>
          </a:xfrm>
          <a:prstGeom prst="rect">
            <a:avLst/>
          </a:prstGeom>
          <a:noFill/>
          <a:ln w="9525">
            <a:noFill/>
            <a:miter lim="800000"/>
            <a:headEnd/>
            <a:tailEnd/>
          </a:ln>
          <a:effectLst/>
        </p:spPr>
        <p:txBody>
          <a:bodyPr vert="horz" wrap="square" lIns="86411" tIns="43205" rIns="86411" bIns="43205" numCol="1" anchor="t" anchorCtr="0" compatLnSpc="1">
            <a:prstTxWarp prst="textNoShape">
              <a:avLst/>
            </a:prstTxWarp>
          </a:bodyPr>
          <a:lstStyle>
            <a:lvl1pPr algn="ctr">
              <a:defRPr sz="1300">
                <a:latin typeface="Times New Roman" pitchFamily="1" charset="0"/>
                <a:ea typeface="+mn-ea"/>
              </a:defRPr>
            </a:lvl1pPr>
          </a:lstStyle>
          <a:p>
            <a:pPr>
              <a:defRPr/>
            </a:pPr>
            <a:endParaRPr lang="en-US" altLang="zh-TW"/>
          </a:p>
        </p:txBody>
      </p:sp>
      <p:sp>
        <p:nvSpPr>
          <p:cNvPr id="17414" name="Rectangle 6">
            <a:extLst>
              <a:ext uri="{FF2B5EF4-FFF2-40B4-BE49-F238E27FC236}">
                <a16:creationId xmlns:a16="http://schemas.microsoft.com/office/drawing/2014/main" id="{BD1CA000-830B-49A1-B645-20CCB3851444}"/>
              </a:ext>
            </a:extLst>
          </p:cNvPr>
          <p:cNvSpPr>
            <a:spLocks noGrp="1" noChangeArrowheads="1"/>
          </p:cNvSpPr>
          <p:nvPr>
            <p:ph type="sldNum" sz="quarter" idx="4"/>
          </p:nvPr>
        </p:nvSpPr>
        <p:spPr bwMode="auto">
          <a:xfrm>
            <a:off x="15327313" y="27574875"/>
            <a:ext cx="4989512" cy="2101850"/>
          </a:xfrm>
          <a:prstGeom prst="rect">
            <a:avLst/>
          </a:prstGeom>
          <a:noFill/>
          <a:ln w="9525">
            <a:noFill/>
            <a:miter lim="800000"/>
            <a:headEnd/>
            <a:tailEnd/>
          </a:ln>
          <a:effectLst/>
        </p:spPr>
        <p:txBody>
          <a:bodyPr vert="horz" wrap="square" lIns="86411" tIns="43205" rIns="86411" bIns="43205" numCol="1" anchor="t" anchorCtr="0" compatLnSpc="1">
            <a:prstTxWarp prst="textNoShape">
              <a:avLst/>
            </a:prstTxWarp>
          </a:bodyPr>
          <a:lstStyle>
            <a:lvl1pPr algn="r">
              <a:defRPr sz="1300"/>
            </a:lvl1pPr>
          </a:lstStyle>
          <a:p>
            <a:pPr>
              <a:defRPr/>
            </a:pPr>
            <a:fld id="{0119F6ED-834A-4D58-8392-956931080A84}"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Lst>
  <p:txStyles>
    <p:titleStyle>
      <a:lvl1pPr algn="ctr" rtl="0" eaLnBrk="0" fontAlgn="base" hangingPunct="0">
        <a:spcBef>
          <a:spcPct val="0"/>
        </a:spcBef>
        <a:spcAft>
          <a:spcPct val="0"/>
        </a:spcAft>
        <a:defRPr kumimoji="1" sz="4200">
          <a:solidFill>
            <a:schemeClr val="tx2"/>
          </a:solidFill>
          <a:latin typeface="+mj-lt"/>
          <a:ea typeface="+mj-ea"/>
          <a:cs typeface="+mj-cs"/>
        </a:defRPr>
      </a:lvl1pPr>
      <a:lvl2pPr algn="ctr" rtl="0" eaLnBrk="0" fontAlgn="base" hangingPunct="0">
        <a:spcBef>
          <a:spcPct val="0"/>
        </a:spcBef>
        <a:spcAft>
          <a:spcPct val="0"/>
        </a:spcAft>
        <a:defRPr kumimoji="1" sz="4200">
          <a:solidFill>
            <a:schemeClr val="tx2"/>
          </a:solidFill>
          <a:latin typeface="Arial" charset="0"/>
          <a:ea typeface="新細明體" charset="-120"/>
        </a:defRPr>
      </a:lvl2pPr>
      <a:lvl3pPr algn="ctr" rtl="0" eaLnBrk="0" fontAlgn="base" hangingPunct="0">
        <a:spcBef>
          <a:spcPct val="0"/>
        </a:spcBef>
        <a:spcAft>
          <a:spcPct val="0"/>
        </a:spcAft>
        <a:defRPr kumimoji="1" sz="4200">
          <a:solidFill>
            <a:schemeClr val="tx2"/>
          </a:solidFill>
          <a:latin typeface="Arial" charset="0"/>
          <a:ea typeface="新細明體" charset="-120"/>
        </a:defRPr>
      </a:lvl3pPr>
      <a:lvl4pPr algn="ctr" rtl="0" eaLnBrk="0" fontAlgn="base" hangingPunct="0">
        <a:spcBef>
          <a:spcPct val="0"/>
        </a:spcBef>
        <a:spcAft>
          <a:spcPct val="0"/>
        </a:spcAft>
        <a:defRPr kumimoji="1" sz="4200">
          <a:solidFill>
            <a:schemeClr val="tx2"/>
          </a:solidFill>
          <a:latin typeface="Arial" charset="0"/>
          <a:ea typeface="新細明體" charset="-120"/>
        </a:defRPr>
      </a:lvl4pPr>
      <a:lvl5pPr algn="ctr" rtl="0" eaLnBrk="0" fontAlgn="base" hangingPunct="0">
        <a:spcBef>
          <a:spcPct val="0"/>
        </a:spcBef>
        <a:spcAft>
          <a:spcPct val="0"/>
        </a:spcAft>
        <a:defRPr kumimoji="1" sz="4200">
          <a:solidFill>
            <a:schemeClr val="tx2"/>
          </a:solidFill>
          <a:latin typeface="Arial" charset="0"/>
          <a:ea typeface="新細明體" charset="-120"/>
        </a:defRPr>
      </a:lvl5pPr>
      <a:lvl6pPr marL="432054" algn="ctr" rtl="0" fontAlgn="base">
        <a:spcBef>
          <a:spcPct val="0"/>
        </a:spcBef>
        <a:spcAft>
          <a:spcPct val="0"/>
        </a:spcAft>
        <a:defRPr kumimoji="1" sz="4200">
          <a:solidFill>
            <a:schemeClr val="tx2"/>
          </a:solidFill>
          <a:latin typeface="Arial" charset="0"/>
          <a:ea typeface="新細明體" charset="-120"/>
        </a:defRPr>
      </a:lvl6pPr>
      <a:lvl7pPr marL="864108" algn="ctr" rtl="0" fontAlgn="base">
        <a:spcBef>
          <a:spcPct val="0"/>
        </a:spcBef>
        <a:spcAft>
          <a:spcPct val="0"/>
        </a:spcAft>
        <a:defRPr kumimoji="1" sz="4200">
          <a:solidFill>
            <a:schemeClr val="tx2"/>
          </a:solidFill>
          <a:latin typeface="Arial" charset="0"/>
          <a:ea typeface="新細明體" charset="-120"/>
        </a:defRPr>
      </a:lvl7pPr>
      <a:lvl8pPr marL="1296162" algn="ctr" rtl="0" fontAlgn="base">
        <a:spcBef>
          <a:spcPct val="0"/>
        </a:spcBef>
        <a:spcAft>
          <a:spcPct val="0"/>
        </a:spcAft>
        <a:defRPr kumimoji="1" sz="4200">
          <a:solidFill>
            <a:schemeClr val="tx2"/>
          </a:solidFill>
          <a:latin typeface="Arial" charset="0"/>
          <a:ea typeface="新細明體" charset="-120"/>
        </a:defRPr>
      </a:lvl8pPr>
      <a:lvl9pPr marL="1728216" algn="ctr" rtl="0" fontAlgn="base">
        <a:spcBef>
          <a:spcPct val="0"/>
        </a:spcBef>
        <a:spcAft>
          <a:spcPct val="0"/>
        </a:spcAft>
        <a:defRPr kumimoji="1" sz="4200">
          <a:solidFill>
            <a:schemeClr val="tx2"/>
          </a:solidFill>
          <a:latin typeface="Arial" charset="0"/>
          <a:ea typeface="新細明體" charset="-120"/>
        </a:defRPr>
      </a:lvl9pPr>
    </p:titleStyle>
    <p:bodyStyle>
      <a:lvl1pPr marL="323850" indent="-323850" algn="l" rtl="0" eaLnBrk="0" fontAlgn="base" hangingPunct="0">
        <a:spcBef>
          <a:spcPct val="20000"/>
        </a:spcBef>
        <a:spcAft>
          <a:spcPct val="0"/>
        </a:spcAft>
        <a:buChar char="•"/>
        <a:defRPr kumimoji="1" sz="3000">
          <a:solidFill>
            <a:schemeClr val="tx1"/>
          </a:solidFill>
          <a:latin typeface="+mn-lt"/>
          <a:ea typeface="+mn-ea"/>
          <a:cs typeface="+mn-cs"/>
        </a:defRPr>
      </a:lvl1pPr>
      <a:lvl2pPr marL="701675" indent="-269875" algn="l" rtl="0" eaLnBrk="0" fontAlgn="base" hangingPunct="0">
        <a:spcBef>
          <a:spcPct val="20000"/>
        </a:spcBef>
        <a:spcAft>
          <a:spcPct val="0"/>
        </a:spcAft>
        <a:buChar char="–"/>
        <a:defRPr kumimoji="1" sz="2600">
          <a:solidFill>
            <a:schemeClr val="tx1"/>
          </a:solidFill>
          <a:latin typeface="+mn-lt"/>
          <a:ea typeface="+mn-ea"/>
        </a:defRPr>
      </a:lvl2pPr>
      <a:lvl3pPr marL="1079500" indent="-215900" algn="l" rtl="0" eaLnBrk="0" fontAlgn="base" hangingPunct="0">
        <a:spcBef>
          <a:spcPct val="20000"/>
        </a:spcBef>
        <a:spcAft>
          <a:spcPct val="0"/>
        </a:spcAft>
        <a:buChar char="•"/>
        <a:defRPr kumimoji="1" sz="2300">
          <a:solidFill>
            <a:schemeClr val="tx1"/>
          </a:solidFill>
          <a:latin typeface="+mn-lt"/>
          <a:ea typeface="+mn-ea"/>
        </a:defRPr>
      </a:lvl3pPr>
      <a:lvl4pPr marL="1511300" indent="-215900" algn="l" rtl="0" eaLnBrk="0" fontAlgn="base" hangingPunct="0">
        <a:spcBef>
          <a:spcPct val="20000"/>
        </a:spcBef>
        <a:spcAft>
          <a:spcPct val="0"/>
        </a:spcAft>
        <a:buChar char="–"/>
        <a:defRPr kumimoji="1" sz="1900">
          <a:solidFill>
            <a:schemeClr val="tx1"/>
          </a:solidFill>
          <a:latin typeface="+mn-lt"/>
          <a:ea typeface="+mn-ea"/>
        </a:defRPr>
      </a:lvl4pPr>
      <a:lvl5pPr marL="1943100" indent="-215900" algn="l" rtl="0" eaLnBrk="0" fontAlgn="base" hangingPunct="0">
        <a:spcBef>
          <a:spcPct val="20000"/>
        </a:spcBef>
        <a:spcAft>
          <a:spcPct val="0"/>
        </a:spcAft>
        <a:buChar char="»"/>
        <a:defRPr kumimoji="1" sz="1900">
          <a:solidFill>
            <a:schemeClr val="tx1"/>
          </a:solidFill>
          <a:latin typeface="+mn-lt"/>
          <a:ea typeface="+mn-ea"/>
        </a:defRPr>
      </a:lvl5pPr>
      <a:lvl6pPr marL="2376297" indent="-216027" algn="l" rtl="0" fontAlgn="base">
        <a:spcBef>
          <a:spcPct val="20000"/>
        </a:spcBef>
        <a:spcAft>
          <a:spcPct val="0"/>
        </a:spcAft>
        <a:buChar char="»"/>
        <a:defRPr kumimoji="1" sz="1900">
          <a:solidFill>
            <a:schemeClr val="tx1"/>
          </a:solidFill>
          <a:latin typeface="+mn-lt"/>
          <a:ea typeface="+mn-ea"/>
        </a:defRPr>
      </a:lvl6pPr>
      <a:lvl7pPr marL="2808351" indent="-216027" algn="l" rtl="0" fontAlgn="base">
        <a:spcBef>
          <a:spcPct val="20000"/>
        </a:spcBef>
        <a:spcAft>
          <a:spcPct val="0"/>
        </a:spcAft>
        <a:buChar char="»"/>
        <a:defRPr kumimoji="1" sz="1900">
          <a:solidFill>
            <a:schemeClr val="tx1"/>
          </a:solidFill>
          <a:latin typeface="+mn-lt"/>
          <a:ea typeface="+mn-ea"/>
        </a:defRPr>
      </a:lvl7pPr>
      <a:lvl8pPr marL="3240405" indent="-216027" algn="l" rtl="0" fontAlgn="base">
        <a:spcBef>
          <a:spcPct val="20000"/>
        </a:spcBef>
        <a:spcAft>
          <a:spcPct val="0"/>
        </a:spcAft>
        <a:buChar char="»"/>
        <a:defRPr kumimoji="1" sz="1900">
          <a:solidFill>
            <a:schemeClr val="tx1"/>
          </a:solidFill>
          <a:latin typeface="+mn-lt"/>
          <a:ea typeface="+mn-ea"/>
        </a:defRPr>
      </a:lvl8pPr>
      <a:lvl9pPr marL="3672459" indent="-216027" algn="l" rtl="0" fontAlgn="base">
        <a:spcBef>
          <a:spcPct val="20000"/>
        </a:spcBef>
        <a:spcAft>
          <a:spcPct val="0"/>
        </a:spcAft>
        <a:buChar char="»"/>
        <a:defRPr kumimoji="1" sz="1900">
          <a:solidFill>
            <a:schemeClr val="tx1"/>
          </a:solidFill>
          <a:latin typeface="+mn-lt"/>
          <a:ea typeface="+mn-ea"/>
        </a:defRPr>
      </a:lvl9pPr>
    </p:bodyStyle>
    <p:otherStyle>
      <a:defPPr>
        <a:defRPr lang="zh-CN"/>
      </a:defPPr>
      <a:lvl1pPr marL="0" algn="l" defTabSz="864108" rtl="0" eaLnBrk="1" latinLnBrk="0" hangingPunct="1">
        <a:defRPr sz="1700" kern="1200">
          <a:solidFill>
            <a:schemeClr val="tx1"/>
          </a:solidFill>
          <a:latin typeface="+mn-lt"/>
          <a:ea typeface="+mn-ea"/>
          <a:cs typeface="+mn-cs"/>
        </a:defRPr>
      </a:lvl1pPr>
      <a:lvl2pPr marL="432054" algn="l" defTabSz="864108" rtl="0" eaLnBrk="1" latinLnBrk="0" hangingPunct="1">
        <a:defRPr sz="1700" kern="1200">
          <a:solidFill>
            <a:schemeClr val="tx1"/>
          </a:solidFill>
          <a:latin typeface="+mn-lt"/>
          <a:ea typeface="+mn-ea"/>
          <a:cs typeface="+mn-cs"/>
        </a:defRPr>
      </a:lvl2pPr>
      <a:lvl3pPr marL="864108" algn="l" defTabSz="864108" rtl="0" eaLnBrk="1" latinLnBrk="0" hangingPunct="1">
        <a:defRPr sz="1700" kern="1200">
          <a:solidFill>
            <a:schemeClr val="tx1"/>
          </a:solidFill>
          <a:latin typeface="+mn-lt"/>
          <a:ea typeface="+mn-ea"/>
          <a:cs typeface="+mn-cs"/>
        </a:defRPr>
      </a:lvl3pPr>
      <a:lvl4pPr marL="1296162" algn="l" defTabSz="864108" rtl="0" eaLnBrk="1" latinLnBrk="0" hangingPunct="1">
        <a:defRPr sz="1700" kern="1200">
          <a:solidFill>
            <a:schemeClr val="tx1"/>
          </a:solidFill>
          <a:latin typeface="+mn-lt"/>
          <a:ea typeface="+mn-ea"/>
          <a:cs typeface="+mn-cs"/>
        </a:defRPr>
      </a:lvl4pPr>
      <a:lvl5pPr marL="1728216" algn="l" defTabSz="864108" rtl="0" eaLnBrk="1" latinLnBrk="0" hangingPunct="1">
        <a:defRPr sz="1700" kern="1200">
          <a:solidFill>
            <a:schemeClr val="tx1"/>
          </a:solidFill>
          <a:latin typeface="+mn-lt"/>
          <a:ea typeface="+mn-ea"/>
          <a:cs typeface="+mn-cs"/>
        </a:defRPr>
      </a:lvl5pPr>
      <a:lvl6pPr marL="2160270" algn="l" defTabSz="864108" rtl="0" eaLnBrk="1" latinLnBrk="0" hangingPunct="1">
        <a:defRPr sz="1700" kern="1200">
          <a:solidFill>
            <a:schemeClr val="tx1"/>
          </a:solidFill>
          <a:latin typeface="+mn-lt"/>
          <a:ea typeface="+mn-ea"/>
          <a:cs typeface="+mn-cs"/>
        </a:defRPr>
      </a:lvl6pPr>
      <a:lvl7pPr marL="2592324" algn="l" defTabSz="864108" rtl="0" eaLnBrk="1" latinLnBrk="0" hangingPunct="1">
        <a:defRPr sz="1700" kern="1200">
          <a:solidFill>
            <a:schemeClr val="tx1"/>
          </a:solidFill>
          <a:latin typeface="+mn-lt"/>
          <a:ea typeface="+mn-ea"/>
          <a:cs typeface="+mn-cs"/>
        </a:defRPr>
      </a:lvl7pPr>
      <a:lvl8pPr marL="3024378" algn="l" defTabSz="864108" rtl="0" eaLnBrk="1" latinLnBrk="0" hangingPunct="1">
        <a:defRPr sz="1700" kern="1200">
          <a:solidFill>
            <a:schemeClr val="tx1"/>
          </a:solidFill>
          <a:latin typeface="+mn-lt"/>
          <a:ea typeface="+mn-ea"/>
          <a:cs typeface="+mn-cs"/>
        </a:defRPr>
      </a:lvl8pPr>
      <a:lvl9pPr marL="3456432" algn="l" defTabSz="864108"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wmf"/><Relationship Id="rId1" Type="http://schemas.openxmlformats.org/officeDocument/2006/relationships/slideLayout" Target="../slideLayouts/slideLayout5.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802314A-26D5-4648-B899-75B0DFAB37F1}"/>
              </a:ext>
            </a:extLst>
          </p:cNvPr>
          <p:cNvSpPr>
            <a:spLocks noGrp="1" noChangeArrowheads="1"/>
          </p:cNvSpPr>
          <p:nvPr>
            <p:ph type="title"/>
          </p:nvPr>
        </p:nvSpPr>
        <p:spPr>
          <a:xfrm>
            <a:off x="1782763" y="1638300"/>
            <a:ext cx="18178462" cy="1701800"/>
          </a:xfrm>
        </p:spPr>
        <p:txBody>
          <a:bodyPr/>
          <a:lstStyle/>
          <a:p>
            <a:r>
              <a:rPr lang="en-US" altLang="zh-CN" sz="5700" b="1">
                <a:ea typeface="宋体" panose="02010600030101010101" pitchFamily="2" charset="-122"/>
              </a:rPr>
              <a:t>The Title in Bold Letters, A0 Size</a:t>
            </a:r>
            <a:endParaRPr lang="en-GB" altLang="zh-CN" sz="4500" b="1">
              <a:solidFill>
                <a:schemeClr val="tx1"/>
              </a:solidFill>
              <a:ea typeface="宋体" panose="02010600030101010101" pitchFamily="2" charset="-122"/>
            </a:endParaRPr>
          </a:p>
        </p:txBody>
      </p:sp>
      <p:sp>
        <p:nvSpPr>
          <p:cNvPr id="7171" name="Rectangle 12">
            <a:extLst>
              <a:ext uri="{FF2B5EF4-FFF2-40B4-BE49-F238E27FC236}">
                <a16:creationId xmlns:a16="http://schemas.microsoft.com/office/drawing/2014/main" id="{29EBC74F-3556-412B-90A8-3403DCDDA4ED}"/>
              </a:ext>
            </a:extLst>
          </p:cNvPr>
          <p:cNvSpPr>
            <a:spLocks noChangeArrowheads="1"/>
          </p:cNvSpPr>
          <p:nvPr/>
        </p:nvSpPr>
        <p:spPr bwMode="auto">
          <a:xfrm>
            <a:off x="4024313" y="3095625"/>
            <a:ext cx="13274675" cy="189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95214" tIns="147606" rIns="295214" bIns="147606" anchor="ctr"/>
          <a:lstStyle>
            <a:lvl1pPr defTabSz="2951163">
              <a:spcBef>
                <a:spcPct val="20000"/>
              </a:spcBef>
              <a:buChar char="•"/>
              <a:defRPr sz="10300">
                <a:solidFill>
                  <a:schemeClr val="tx1"/>
                </a:solidFill>
                <a:latin typeface="Times New Roman" panose="02020603050405020304" pitchFamily="18" charset="0"/>
              </a:defRPr>
            </a:lvl1pPr>
            <a:lvl2pPr marL="742950" indent="-285750" defTabSz="2951163">
              <a:spcBef>
                <a:spcPct val="20000"/>
              </a:spcBef>
              <a:buChar char="–"/>
              <a:defRPr sz="9100">
                <a:solidFill>
                  <a:schemeClr val="tx1"/>
                </a:solidFill>
                <a:latin typeface="Times New Roman" panose="02020603050405020304" pitchFamily="18" charset="0"/>
              </a:defRPr>
            </a:lvl2pPr>
            <a:lvl3pPr marL="1143000" indent="-228600" defTabSz="2951163">
              <a:spcBef>
                <a:spcPct val="20000"/>
              </a:spcBef>
              <a:buChar char="•"/>
              <a:defRPr sz="7700">
                <a:solidFill>
                  <a:schemeClr val="tx1"/>
                </a:solidFill>
                <a:latin typeface="Times New Roman" panose="02020603050405020304" pitchFamily="18" charset="0"/>
              </a:defRPr>
            </a:lvl3pPr>
            <a:lvl4pPr marL="1600200" indent="-228600" defTabSz="2951163">
              <a:spcBef>
                <a:spcPct val="20000"/>
              </a:spcBef>
              <a:buChar char="–"/>
              <a:defRPr sz="6500">
                <a:solidFill>
                  <a:schemeClr val="tx1"/>
                </a:solidFill>
                <a:latin typeface="Times New Roman" panose="02020603050405020304" pitchFamily="18" charset="0"/>
              </a:defRPr>
            </a:lvl4pPr>
            <a:lvl5pPr marL="2057400" indent="-228600" defTabSz="2951163">
              <a:spcBef>
                <a:spcPct val="20000"/>
              </a:spcBef>
              <a:buChar char="»"/>
              <a:defRPr sz="6500">
                <a:solidFill>
                  <a:schemeClr val="tx1"/>
                </a:solidFill>
                <a:latin typeface="Times New Roman" panose="02020603050405020304" pitchFamily="18" charset="0"/>
              </a:defRPr>
            </a:lvl5pPr>
            <a:lvl6pPr marL="2514600" indent="-228600" defTabSz="2951163" eaLnBrk="0" fontAlgn="base" hangingPunct="0">
              <a:spcBef>
                <a:spcPct val="20000"/>
              </a:spcBef>
              <a:spcAft>
                <a:spcPct val="0"/>
              </a:spcAft>
              <a:buChar char="»"/>
              <a:defRPr sz="6500">
                <a:solidFill>
                  <a:schemeClr val="tx1"/>
                </a:solidFill>
                <a:latin typeface="Times New Roman" panose="02020603050405020304" pitchFamily="18" charset="0"/>
              </a:defRPr>
            </a:lvl6pPr>
            <a:lvl7pPr marL="2971800" indent="-228600" defTabSz="2951163" eaLnBrk="0" fontAlgn="base" hangingPunct="0">
              <a:spcBef>
                <a:spcPct val="20000"/>
              </a:spcBef>
              <a:spcAft>
                <a:spcPct val="0"/>
              </a:spcAft>
              <a:buChar char="»"/>
              <a:defRPr sz="6500">
                <a:solidFill>
                  <a:schemeClr val="tx1"/>
                </a:solidFill>
                <a:latin typeface="Times New Roman" panose="02020603050405020304" pitchFamily="18" charset="0"/>
              </a:defRPr>
            </a:lvl7pPr>
            <a:lvl8pPr marL="3429000" indent="-228600" defTabSz="2951163" eaLnBrk="0" fontAlgn="base" hangingPunct="0">
              <a:spcBef>
                <a:spcPct val="20000"/>
              </a:spcBef>
              <a:spcAft>
                <a:spcPct val="0"/>
              </a:spcAft>
              <a:buChar char="»"/>
              <a:defRPr sz="6500">
                <a:solidFill>
                  <a:schemeClr val="tx1"/>
                </a:solidFill>
                <a:latin typeface="Times New Roman" panose="02020603050405020304" pitchFamily="18" charset="0"/>
              </a:defRPr>
            </a:lvl8pPr>
            <a:lvl9pPr marL="3886200" indent="-228600" defTabSz="2951163" eaLnBrk="0" fontAlgn="base" hangingPunct="0">
              <a:spcBef>
                <a:spcPct val="20000"/>
              </a:spcBef>
              <a:spcAft>
                <a:spcPct val="0"/>
              </a:spcAft>
              <a:buChar char="»"/>
              <a:defRPr sz="6500">
                <a:solidFill>
                  <a:schemeClr val="tx1"/>
                </a:solidFill>
                <a:latin typeface="Times New Roman" panose="02020603050405020304" pitchFamily="18" charset="0"/>
              </a:defRPr>
            </a:lvl9pPr>
          </a:lstStyle>
          <a:p>
            <a:pPr algn="ctr">
              <a:spcBef>
                <a:spcPct val="0"/>
              </a:spcBef>
              <a:buFontTx/>
              <a:buNone/>
            </a:pPr>
            <a:r>
              <a:rPr lang="en-GB" altLang="zh-CN" sz="4200" b="1">
                <a:ea typeface="宋体" panose="02010600030101010101" pitchFamily="2" charset="-122"/>
              </a:rPr>
              <a:t>Names of the Authors, in bold letters</a:t>
            </a:r>
          </a:p>
          <a:p>
            <a:pPr algn="ctr">
              <a:spcBef>
                <a:spcPct val="0"/>
              </a:spcBef>
              <a:buFontTx/>
              <a:buNone/>
            </a:pPr>
            <a:r>
              <a:rPr lang="en-GB" altLang="zh-CN" sz="3800" i="1">
                <a:ea typeface="宋体" panose="02010600030101010101" pitchFamily="2" charset="-122"/>
              </a:rPr>
              <a:t>Affliation, </a:t>
            </a:r>
          </a:p>
          <a:p>
            <a:pPr algn="ctr">
              <a:spcBef>
                <a:spcPct val="0"/>
              </a:spcBef>
              <a:buFontTx/>
              <a:buNone/>
            </a:pPr>
            <a:r>
              <a:rPr lang="en-GB" altLang="zh-CN" sz="3800" i="1">
                <a:ea typeface="宋体" panose="02010600030101010101" pitchFamily="2" charset="-122"/>
              </a:rPr>
              <a:t>Email address </a:t>
            </a:r>
            <a:endParaRPr lang="en-US" altLang="zh-CN" sz="3800">
              <a:ea typeface="宋体" panose="02010600030101010101" pitchFamily="2" charset="-122"/>
            </a:endParaRPr>
          </a:p>
        </p:txBody>
      </p:sp>
      <p:sp>
        <p:nvSpPr>
          <p:cNvPr id="7172" name="Text Box 378">
            <a:extLst>
              <a:ext uri="{FF2B5EF4-FFF2-40B4-BE49-F238E27FC236}">
                <a16:creationId xmlns:a16="http://schemas.microsoft.com/office/drawing/2014/main" id="{254F9D1B-31BB-4E75-8460-A09B2E19986A}"/>
              </a:ext>
            </a:extLst>
          </p:cNvPr>
          <p:cNvSpPr txBox="1">
            <a:spLocks noChangeArrowheads="1"/>
          </p:cNvSpPr>
          <p:nvPr/>
        </p:nvSpPr>
        <p:spPr bwMode="auto">
          <a:xfrm>
            <a:off x="396875" y="29090938"/>
            <a:ext cx="1050131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170" tIns="30585" rIns="61170" bIns="30585">
            <a:spAutoFit/>
          </a:bodyPr>
          <a:lstStyle>
            <a:lvl1pPr defTabSz="611188">
              <a:defRPr sz="2300">
                <a:solidFill>
                  <a:schemeClr val="tx1"/>
                </a:solidFill>
                <a:latin typeface="Times New Roman" panose="02020603050405020304" pitchFamily="18" charset="0"/>
              </a:defRPr>
            </a:lvl1pPr>
            <a:lvl2pPr marL="742950" indent="-285750" defTabSz="611188">
              <a:defRPr sz="2300">
                <a:solidFill>
                  <a:schemeClr val="tx1"/>
                </a:solidFill>
                <a:latin typeface="Times New Roman" panose="02020603050405020304" pitchFamily="18" charset="0"/>
              </a:defRPr>
            </a:lvl2pPr>
            <a:lvl3pPr marL="1143000" indent="-228600" defTabSz="611188">
              <a:defRPr sz="2300">
                <a:solidFill>
                  <a:schemeClr val="tx1"/>
                </a:solidFill>
                <a:latin typeface="Times New Roman" panose="02020603050405020304" pitchFamily="18" charset="0"/>
              </a:defRPr>
            </a:lvl3pPr>
            <a:lvl4pPr marL="1600200" indent="-228600" defTabSz="611188">
              <a:defRPr sz="2300">
                <a:solidFill>
                  <a:schemeClr val="tx1"/>
                </a:solidFill>
                <a:latin typeface="Times New Roman" panose="02020603050405020304" pitchFamily="18" charset="0"/>
              </a:defRPr>
            </a:lvl4pPr>
            <a:lvl5pPr marL="2057400" indent="-228600" defTabSz="611188">
              <a:defRPr sz="2300">
                <a:solidFill>
                  <a:schemeClr val="tx1"/>
                </a:solidFill>
                <a:latin typeface="Times New Roman" panose="02020603050405020304" pitchFamily="18" charset="0"/>
              </a:defRPr>
            </a:lvl5pPr>
            <a:lvl6pPr marL="2514600" indent="-228600" defTabSz="611188" eaLnBrk="0" fontAlgn="base" hangingPunct="0">
              <a:spcBef>
                <a:spcPct val="0"/>
              </a:spcBef>
              <a:spcAft>
                <a:spcPct val="0"/>
              </a:spcAft>
              <a:defRPr sz="2300">
                <a:solidFill>
                  <a:schemeClr val="tx1"/>
                </a:solidFill>
                <a:latin typeface="Times New Roman" panose="02020603050405020304" pitchFamily="18" charset="0"/>
              </a:defRPr>
            </a:lvl6pPr>
            <a:lvl7pPr marL="2971800" indent="-228600" defTabSz="611188" eaLnBrk="0" fontAlgn="base" hangingPunct="0">
              <a:spcBef>
                <a:spcPct val="0"/>
              </a:spcBef>
              <a:spcAft>
                <a:spcPct val="0"/>
              </a:spcAft>
              <a:defRPr sz="2300">
                <a:solidFill>
                  <a:schemeClr val="tx1"/>
                </a:solidFill>
                <a:latin typeface="Times New Roman" panose="02020603050405020304" pitchFamily="18" charset="0"/>
              </a:defRPr>
            </a:lvl7pPr>
            <a:lvl8pPr marL="3429000" indent="-228600" defTabSz="611188" eaLnBrk="0" fontAlgn="base" hangingPunct="0">
              <a:spcBef>
                <a:spcPct val="0"/>
              </a:spcBef>
              <a:spcAft>
                <a:spcPct val="0"/>
              </a:spcAft>
              <a:defRPr sz="2300">
                <a:solidFill>
                  <a:schemeClr val="tx1"/>
                </a:solidFill>
                <a:latin typeface="Times New Roman" panose="02020603050405020304" pitchFamily="18" charset="0"/>
              </a:defRPr>
            </a:lvl8pPr>
            <a:lvl9pPr marL="3886200" indent="-228600" defTabSz="611188" eaLnBrk="0" fontAlgn="base" hangingPunct="0">
              <a:spcBef>
                <a:spcPct val="0"/>
              </a:spcBef>
              <a:spcAft>
                <a:spcPct val="0"/>
              </a:spcAft>
              <a:defRPr sz="2300">
                <a:solidFill>
                  <a:schemeClr val="tx1"/>
                </a:solidFill>
                <a:latin typeface="Times New Roman" panose="02020603050405020304" pitchFamily="18" charset="0"/>
              </a:defRPr>
            </a:lvl9pPr>
          </a:lstStyle>
          <a:p>
            <a:pPr algn="just">
              <a:spcBef>
                <a:spcPct val="50000"/>
              </a:spcBef>
            </a:pPr>
            <a:r>
              <a:rPr lang="en-GB" altLang="zh-CN" sz="3000" b="1">
                <a:ea typeface="宋体" panose="02010600030101010101" pitchFamily="2" charset="-122"/>
              </a:rPr>
              <a:t>Contact email:</a:t>
            </a:r>
            <a:endParaRPr lang="en-GB" altLang="zh-CN" sz="3000">
              <a:ea typeface="宋体" panose="02010600030101010101" pitchFamily="2" charset="-122"/>
            </a:endParaRPr>
          </a:p>
        </p:txBody>
      </p:sp>
      <p:grpSp>
        <p:nvGrpSpPr>
          <p:cNvPr id="7173" name="Group 427">
            <a:extLst>
              <a:ext uri="{FF2B5EF4-FFF2-40B4-BE49-F238E27FC236}">
                <a16:creationId xmlns:a16="http://schemas.microsoft.com/office/drawing/2014/main" id="{2D08D012-8E0A-41A7-8A1A-8D28D660F176}"/>
              </a:ext>
            </a:extLst>
          </p:cNvPr>
          <p:cNvGrpSpPr>
            <a:grpSpLocks/>
          </p:cNvGrpSpPr>
          <p:nvPr/>
        </p:nvGrpSpPr>
        <p:grpSpPr bwMode="auto">
          <a:xfrm>
            <a:off x="419100" y="4932363"/>
            <a:ext cx="20404138" cy="23272750"/>
            <a:chOff x="327" y="4032"/>
            <a:chExt cx="13601" cy="14928"/>
          </a:xfrm>
        </p:grpSpPr>
        <p:sp>
          <p:nvSpPr>
            <p:cNvPr id="7189" name="Rectangle 386">
              <a:extLst>
                <a:ext uri="{FF2B5EF4-FFF2-40B4-BE49-F238E27FC236}">
                  <a16:creationId xmlns:a16="http://schemas.microsoft.com/office/drawing/2014/main" id="{304D3905-01C3-4901-B831-4FD78C3A04E6}"/>
                </a:ext>
              </a:extLst>
            </p:cNvPr>
            <p:cNvSpPr>
              <a:spLocks noChangeArrowheads="1"/>
            </p:cNvSpPr>
            <p:nvPr/>
          </p:nvSpPr>
          <p:spPr bwMode="auto">
            <a:xfrm>
              <a:off x="327" y="4032"/>
              <a:ext cx="13601" cy="4656"/>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300">
                  <a:solidFill>
                    <a:schemeClr val="tx1"/>
                  </a:solidFill>
                  <a:latin typeface="Times New Roman" panose="02020603050405020304" pitchFamily="18" charset="0"/>
                </a:defRPr>
              </a:lvl1pPr>
              <a:lvl2pPr marL="742950" indent="-285750">
                <a:defRPr sz="2300">
                  <a:solidFill>
                    <a:schemeClr val="tx1"/>
                  </a:solidFill>
                  <a:latin typeface="Times New Roman" panose="02020603050405020304" pitchFamily="18" charset="0"/>
                </a:defRPr>
              </a:lvl2pPr>
              <a:lvl3pPr marL="1143000" indent="-228600">
                <a:defRPr sz="2300">
                  <a:solidFill>
                    <a:schemeClr val="tx1"/>
                  </a:solidFill>
                  <a:latin typeface="Times New Roman" panose="02020603050405020304" pitchFamily="18" charset="0"/>
                </a:defRPr>
              </a:lvl3pPr>
              <a:lvl4pPr marL="1600200" indent="-228600">
                <a:defRPr sz="2300">
                  <a:solidFill>
                    <a:schemeClr val="tx1"/>
                  </a:solidFill>
                  <a:latin typeface="Times New Roman" panose="02020603050405020304" pitchFamily="18" charset="0"/>
                </a:defRPr>
              </a:lvl4pPr>
              <a:lvl5pPr marL="2057400" indent="-228600">
                <a:defRPr sz="23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3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3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3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300">
                  <a:solidFill>
                    <a:schemeClr val="tx1"/>
                  </a:solidFill>
                  <a:latin typeface="Times New Roman" panose="02020603050405020304" pitchFamily="18" charset="0"/>
                </a:defRPr>
              </a:lvl9pPr>
            </a:lstStyle>
            <a:p>
              <a:endParaRPr lang="en-US" altLang="zh-CN">
                <a:ea typeface="宋体" panose="02010600030101010101" pitchFamily="2" charset="-122"/>
              </a:endParaRPr>
            </a:p>
          </p:txBody>
        </p:sp>
        <p:sp>
          <p:nvSpPr>
            <p:cNvPr id="7190" name="Rectangle 391">
              <a:extLst>
                <a:ext uri="{FF2B5EF4-FFF2-40B4-BE49-F238E27FC236}">
                  <a16:creationId xmlns:a16="http://schemas.microsoft.com/office/drawing/2014/main" id="{1E191728-AD9E-400B-8BA5-BB87C7786571}"/>
                </a:ext>
              </a:extLst>
            </p:cNvPr>
            <p:cNvSpPr>
              <a:spLocks noChangeArrowheads="1"/>
            </p:cNvSpPr>
            <p:nvPr/>
          </p:nvSpPr>
          <p:spPr bwMode="auto">
            <a:xfrm>
              <a:off x="340" y="4032"/>
              <a:ext cx="6620" cy="7344"/>
            </a:xfrm>
            <a:prstGeom prst="rect">
              <a:avLst/>
            </a:prstGeom>
            <a:noFill/>
            <a:ln w="9525">
              <a:solidFill>
                <a:schemeClr val="hlink"/>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300">
                  <a:solidFill>
                    <a:schemeClr val="tx1"/>
                  </a:solidFill>
                  <a:latin typeface="Times New Roman" panose="02020603050405020304" pitchFamily="18" charset="0"/>
                </a:defRPr>
              </a:lvl1pPr>
              <a:lvl2pPr marL="742950" indent="-285750">
                <a:defRPr sz="2300">
                  <a:solidFill>
                    <a:schemeClr val="tx1"/>
                  </a:solidFill>
                  <a:latin typeface="Times New Roman" panose="02020603050405020304" pitchFamily="18" charset="0"/>
                </a:defRPr>
              </a:lvl2pPr>
              <a:lvl3pPr marL="1143000" indent="-228600">
                <a:defRPr sz="2300">
                  <a:solidFill>
                    <a:schemeClr val="tx1"/>
                  </a:solidFill>
                  <a:latin typeface="Times New Roman" panose="02020603050405020304" pitchFamily="18" charset="0"/>
                </a:defRPr>
              </a:lvl3pPr>
              <a:lvl4pPr marL="1600200" indent="-228600">
                <a:defRPr sz="2300">
                  <a:solidFill>
                    <a:schemeClr val="tx1"/>
                  </a:solidFill>
                  <a:latin typeface="Times New Roman" panose="02020603050405020304" pitchFamily="18" charset="0"/>
                </a:defRPr>
              </a:lvl4pPr>
              <a:lvl5pPr marL="2057400" indent="-228600">
                <a:defRPr sz="23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3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3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3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300">
                  <a:solidFill>
                    <a:schemeClr val="tx1"/>
                  </a:solidFill>
                  <a:latin typeface="Times New Roman" panose="02020603050405020304" pitchFamily="18" charset="0"/>
                </a:defRPr>
              </a:lvl9pPr>
            </a:lstStyle>
            <a:p>
              <a:endParaRPr lang="en-US" altLang="zh-CN">
                <a:ea typeface="宋体" panose="02010600030101010101" pitchFamily="2" charset="-122"/>
              </a:endParaRPr>
            </a:p>
          </p:txBody>
        </p:sp>
        <p:sp>
          <p:nvSpPr>
            <p:cNvPr id="7191" name="Rectangle 411">
              <a:extLst>
                <a:ext uri="{FF2B5EF4-FFF2-40B4-BE49-F238E27FC236}">
                  <a16:creationId xmlns:a16="http://schemas.microsoft.com/office/drawing/2014/main" id="{B853BF17-DE11-4C38-ABAC-8BA98F5C470E}"/>
                </a:ext>
              </a:extLst>
            </p:cNvPr>
            <p:cNvSpPr>
              <a:spLocks noChangeArrowheads="1"/>
            </p:cNvSpPr>
            <p:nvPr/>
          </p:nvSpPr>
          <p:spPr bwMode="auto">
            <a:xfrm>
              <a:off x="7301" y="4032"/>
              <a:ext cx="6615" cy="7344"/>
            </a:xfrm>
            <a:prstGeom prst="rect">
              <a:avLst/>
            </a:prstGeom>
            <a:noFill/>
            <a:ln w="9525">
              <a:solidFill>
                <a:schemeClr val="hlink"/>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300">
                  <a:solidFill>
                    <a:schemeClr val="tx1"/>
                  </a:solidFill>
                  <a:latin typeface="Times New Roman" panose="02020603050405020304" pitchFamily="18" charset="0"/>
                </a:defRPr>
              </a:lvl1pPr>
              <a:lvl2pPr marL="742950" indent="-285750">
                <a:defRPr sz="2300">
                  <a:solidFill>
                    <a:schemeClr val="tx1"/>
                  </a:solidFill>
                  <a:latin typeface="Times New Roman" panose="02020603050405020304" pitchFamily="18" charset="0"/>
                </a:defRPr>
              </a:lvl2pPr>
              <a:lvl3pPr marL="1143000" indent="-228600">
                <a:defRPr sz="2300">
                  <a:solidFill>
                    <a:schemeClr val="tx1"/>
                  </a:solidFill>
                  <a:latin typeface="Times New Roman" panose="02020603050405020304" pitchFamily="18" charset="0"/>
                </a:defRPr>
              </a:lvl3pPr>
              <a:lvl4pPr marL="1600200" indent="-228600">
                <a:defRPr sz="2300">
                  <a:solidFill>
                    <a:schemeClr val="tx1"/>
                  </a:solidFill>
                  <a:latin typeface="Times New Roman" panose="02020603050405020304" pitchFamily="18" charset="0"/>
                </a:defRPr>
              </a:lvl4pPr>
              <a:lvl5pPr marL="2057400" indent="-228600">
                <a:defRPr sz="23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3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3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3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300">
                  <a:solidFill>
                    <a:schemeClr val="tx1"/>
                  </a:solidFill>
                  <a:latin typeface="Times New Roman" panose="02020603050405020304" pitchFamily="18" charset="0"/>
                </a:defRPr>
              </a:lvl9pPr>
            </a:lstStyle>
            <a:p>
              <a:endParaRPr lang="en-US" altLang="zh-CN">
                <a:ea typeface="宋体" panose="02010600030101010101" pitchFamily="2" charset="-122"/>
              </a:endParaRPr>
            </a:p>
          </p:txBody>
        </p:sp>
        <p:sp>
          <p:nvSpPr>
            <p:cNvPr id="7192" name="Rectangle 414">
              <a:extLst>
                <a:ext uri="{FF2B5EF4-FFF2-40B4-BE49-F238E27FC236}">
                  <a16:creationId xmlns:a16="http://schemas.microsoft.com/office/drawing/2014/main" id="{DE3EBC48-4632-4B70-AADB-6C8116B7E8C8}"/>
                </a:ext>
              </a:extLst>
            </p:cNvPr>
            <p:cNvSpPr>
              <a:spLocks noChangeArrowheads="1"/>
            </p:cNvSpPr>
            <p:nvPr/>
          </p:nvSpPr>
          <p:spPr bwMode="auto">
            <a:xfrm>
              <a:off x="333" y="11616"/>
              <a:ext cx="6648" cy="7343"/>
            </a:xfrm>
            <a:prstGeom prst="rect">
              <a:avLst/>
            </a:prstGeom>
            <a:noFill/>
            <a:ln w="9525">
              <a:solidFill>
                <a:schemeClr val="hlink"/>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300">
                  <a:solidFill>
                    <a:schemeClr val="tx1"/>
                  </a:solidFill>
                  <a:latin typeface="Times New Roman" panose="02020603050405020304" pitchFamily="18" charset="0"/>
                </a:defRPr>
              </a:lvl1pPr>
              <a:lvl2pPr marL="742950" indent="-285750">
                <a:defRPr sz="2300">
                  <a:solidFill>
                    <a:schemeClr val="tx1"/>
                  </a:solidFill>
                  <a:latin typeface="Times New Roman" panose="02020603050405020304" pitchFamily="18" charset="0"/>
                </a:defRPr>
              </a:lvl2pPr>
              <a:lvl3pPr marL="1143000" indent="-228600">
                <a:defRPr sz="2300">
                  <a:solidFill>
                    <a:schemeClr val="tx1"/>
                  </a:solidFill>
                  <a:latin typeface="Times New Roman" panose="02020603050405020304" pitchFamily="18" charset="0"/>
                </a:defRPr>
              </a:lvl3pPr>
              <a:lvl4pPr marL="1600200" indent="-228600">
                <a:defRPr sz="2300">
                  <a:solidFill>
                    <a:schemeClr val="tx1"/>
                  </a:solidFill>
                  <a:latin typeface="Times New Roman" panose="02020603050405020304" pitchFamily="18" charset="0"/>
                </a:defRPr>
              </a:lvl4pPr>
              <a:lvl5pPr marL="2057400" indent="-228600">
                <a:defRPr sz="23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3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3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3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300">
                  <a:solidFill>
                    <a:schemeClr val="tx1"/>
                  </a:solidFill>
                  <a:latin typeface="Times New Roman" panose="02020603050405020304" pitchFamily="18" charset="0"/>
                </a:defRPr>
              </a:lvl9pPr>
            </a:lstStyle>
            <a:p>
              <a:endParaRPr lang="en-US" altLang="zh-CN">
                <a:ea typeface="宋体" panose="02010600030101010101" pitchFamily="2" charset="-122"/>
              </a:endParaRPr>
            </a:p>
          </p:txBody>
        </p:sp>
        <p:sp>
          <p:nvSpPr>
            <p:cNvPr id="7193" name="Rectangle 415">
              <a:extLst>
                <a:ext uri="{FF2B5EF4-FFF2-40B4-BE49-F238E27FC236}">
                  <a16:creationId xmlns:a16="http://schemas.microsoft.com/office/drawing/2014/main" id="{45922439-6F77-49C8-9922-D4EC31B6270E}"/>
                </a:ext>
              </a:extLst>
            </p:cNvPr>
            <p:cNvSpPr>
              <a:spLocks noChangeArrowheads="1"/>
            </p:cNvSpPr>
            <p:nvPr/>
          </p:nvSpPr>
          <p:spPr bwMode="auto">
            <a:xfrm>
              <a:off x="7315" y="11616"/>
              <a:ext cx="6608" cy="7343"/>
            </a:xfrm>
            <a:prstGeom prst="rect">
              <a:avLst/>
            </a:prstGeom>
            <a:noFill/>
            <a:ln w="9525">
              <a:solidFill>
                <a:schemeClr val="hlink"/>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300">
                  <a:solidFill>
                    <a:schemeClr val="tx1"/>
                  </a:solidFill>
                  <a:latin typeface="Times New Roman" panose="02020603050405020304" pitchFamily="18" charset="0"/>
                </a:defRPr>
              </a:lvl1pPr>
              <a:lvl2pPr marL="742950" indent="-285750">
                <a:defRPr sz="2300">
                  <a:solidFill>
                    <a:schemeClr val="tx1"/>
                  </a:solidFill>
                  <a:latin typeface="Times New Roman" panose="02020603050405020304" pitchFamily="18" charset="0"/>
                </a:defRPr>
              </a:lvl2pPr>
              <a:lvl3pPr marL="1143000" indent="-228600">
                <a:defRPr sz="2300">
                  <a:solidFill>
                    <a:schemeClr val="tx1"/>
                  </a:solidFill>
                  <a:latin typeface="Times New Roman" panose="02020603050405020304" pitchFamily="18" charset="0"/>
                </a:defRPr>
              </a:lvl3pPr>
              <a:lvl4pPr marL="1600200" indent="-228600">
                <a:defRPr sz="2300">
                  <a:solidFill>
                    <a:schemeClr val="tx1"/>
                  </a:solidFill>
                  <a:latin typeface="Times New Roman" panose="02020603050405020304" pitchFamily="18" charset="0"/>
                </a:defRPr>
              </a:lvl4pPr>
              <a:lvl5pPr marL="2057400" indent="-228600">
                <a:defRPr sz="23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3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3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3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300">
                  <a:solidFill>
                    <a:schemeClr val="tx1"/>
                  </a:solidFill>
                  <a:latin typeface="Times New Roman" panose="02020603050405020304" pitchFamily="18" charset="0"/>
                </a:defRPr>
              </a:lvl9pPr>
            </a:lstStyle>
            <a:p>
              <a:endParaRPr lang="en-US" altLang="zh-CN">
                <a:ea typeface="宋体" panose="02010600030101010101" pitchFamily="2" charset="-122"/>
              </a:endParaRPr>
            </a:p>
          </p:txBody>
        </p:sp>
        <p:sp>
          <p:nvSpPr>
            <p:cNvPr id="7194" name="Rectangle 425">
              <a:extLst>
                <a:ext uri="{FF2B5EF4-FFF2-40B4-BE49-F238E27FC236}">
                  <a16:creationId xmlns:a16="http://schemas.microsoft.com/office/drawing/2014/main" id="{C02E259C-D7CE-4BEE-B5F3-A4F1C13A456E}"/>
                </a:ext>
              </a:extLst>
            </p:cNvPr>
            <p:cNvSpPr>
              <a:spLocks noChangeArrowheads="1"/>
            </p:cNvSpPr>
            <p:nvPr/>
          </p:nvSpPr>
          <p:spPr bwMode="auto">
            <a:xfrm>
              <a:off x="327" y="9168"/>
              <a:ext cx="13601" cy="4656"/>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300">
                  <a:solidFill>
                    <a:schemeClr val="tx1"/>
                  </a:solidFill>
                  <a:latin typeface="Times New Roman" panose="02020603050405020304" pitchFamily="18" charset="0"/>
                </a:defRPr>
              </a:lvl1pPr>
              <a:lvl2pPr marL="742950" indent="-285750">
                <a:defRPr sz="2300">
                  <a:solidFill>
                    <a:schemeClr val="tx1"/>
                  </a:solidFill>
                  <a:latin typeface="Times New Roman" panose="02020603050405020304" pitchFamily="18" charset="0"/>
                </a:defRPr>
              </a:lvl2pPr>
              <a:lvl3pPr marL="1143000" indent="-228600">
                <a:defRPr sz="2300">
                  <a:solidFill>
                    <a:schemeClr val="tx1"/>
                  </a:solidFill>
                  <a:latin typeface="Times New Roman" panose="02020603050405020304" pitchFamily="18" charset="0"/>
                </a:defRPr>
              </a:lvl3pPr>
              <a:lvl4pPr marL="1600200" indent="-228600">
                <a:defRPr sz="2300">
                  <a:solidFill>
                    <a:schemeClr val="tx1"/>
                  </a:solidFill>
                  <a:latin typeface="Times New Roman" panose="02020603050405020304" pitchFamily="18" charset="0"/>
                </a:defRPr>
              </a:lvl4pPr>
              <a:lvl5pPr marL="2057400" indent="-228600">
                <a:defRPr sz="23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3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3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3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300">
                  <a:solidFill>
                    <a:schemeClr val="tx1"/>
                  </a:solidFill>
                  <a:latin typeface="Times New Roman" panose="02020603050405020304" pitchFamily="18" charset="0"/>
                </a:defRPr>
              </a:lvl9pPr>
            </a:lstStyle>
            <a:p>
              <a:endParaRPr lang="en-US" altLang="zh-CN">
                <a:ea typeface="宋体" panose="02010600030101010101" pitchFamily="2" charset="-122"/>
              </a:endParaRPr>
            </a:p>
          </p:txBody>
        </p:sp>
        <p:sp>
          <p:nvSpPr>
            <p:cNvPr id="7195" name="Rectangle 426">
              <a:extLst>
                <a:ext uri="{FF2B5EF4-FFF2-40B4-BE49-F238E27FC236}">
                  <a16:creationId xmlns:a16="http://schemas.microsoft.com/office/drawing/2014/main" id="{02950EFF-B028-40AE-9DFD-0DD8D6DF1A7D}"/>
                </a:ext>
              </a:extLst>
            </p:cNvPr>
            <p:cNvSpPr>
              <a:spLocks noChangeArrowheads="1"/>
            </p:cNvSpPr>
            <p:nvPr/>
          </p:nvSpPr>
          <p:spPr bwMode="auto">
            <a:xfrm>
              <a:off x="327" y="14304"/>
              <a:ext cx="13601" cy="4656"/>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300">
                  <a:solidFill>
                    <a:schemeClr val="tx1"/>
                  </a:solidFill>
                  <a:latin typeface="Times New Roman" panose="02020603050405020304" pitchFamily="18" charset="0"/>
                </a:defRPr>
              </a:lvl1pPr>
              <a:lvl2pPr marL="742950" indent="-285750">
                <a:defRPr sz="2300">
                  <a:solidFill>
                    <a:schemeClr val="tx1"/>
                  </a:solidFill>
                  <a:latin typeface="Times New Roman" panose="02020603050405020304" pitchFamily="18" charset="0"/>
                </a:defRPr>
              </a:lvl2pPr>
              <a:lvl3pPr marL="1143000" indent="-228600">
                <a:defRPr sz="2300">
                  <a:solidFill>
                    <a:schemeClr val="tx1"/>
                  </a:solidFill>
                  <a:latin typeface="Times New Roman" panose="02020603050405020304" pitchFamily="18" charset="0"/>
                </a:defRPr>
              </a:lvl3pPr>
              <a:lvl4pPr marL="1600200" indent="-228600">
                <a:defRPr sz="2300">
                  <a:solidFill>
                    <a:schemeClr val="tx1"/>
                  </a:solidFill>
                  <a:latin typeface="Times New Roman" panose="02020603050405020304" pitchFamily="18" charset="0"/>
                </a:defRPr>
              </a:lvl4pPr>
              <a:lvl5pPr marL="2057400" indent="-228600">
                <a:defRPr sz="23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3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3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3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300">
                  <a:solidFill>
                    <a:schemeClr val="tx1"/>
                  </a:solidFill>
                  <a:latin typeface="Times New Roman" panose="02020603050405020304" pitchFamily="18" charset="0"/>
                </a:defRPr>
              </a:lvl9pPr>
            </a:lstStyle>
            <a:p>
              <a:endParaRPr lang="en-US" altLang="zh-CN">
                <a:ea typeface="宋体" panose="02010600030101010101" pitchFamily="2" charset="-122"/>
              </a:endParaRPr>
            </a:p>
          </p:txBody>
        </p:sp>
      </p:grpSp>
      <p:sp>
        <p:nvSpPr>
          <p:cNvPr id="7174" name="Text Box 484">
            <a:extLst>
              <a:ext uri="{FF2B5EF4-FFF2-40B4-BE49-F238E27FC236}">
                <a16:creationId xmlns:a16="http://schemas.microsoft.com/office/drawing/2014/main" id="{53577F7F-B72A-4C42-A15E-278FA3A00D38}"/>
              </a:ext>
            </a:extLst>
          </p:cNvPr>
          <p:cNvSpPr txBox="1">
            <a:spLocks noChangeArrowheads="1"/>
          </p:cNvSpPr>
          <p:nvPr/>
        </p:nvSpPr>
        <p:spPr bwMode="auto">
          <a:xfrm>
            <a:off x="485775" y="13166725"/>
            <a:ext cx="9594850"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11" tIns="43205" rIns="86411" bIns="43205">
            <a:spAutoFit/>
          </a:bodyPr>
          <a:lstStyle>
            <a:lvl1pPr>
              <a:defRPr sz="2300">
                <a:solidFill>
                  <a:schemeClr val="tx1"/>
                </a:solidFill>
                <a:latin typeface="Times New Roman" panose="02020603050405020304" pitchFamily="18" charset="0"/>
              </a:defRPr>
            </a:lvl1pPr>
            <a:lvl2pPr marL="742950" indent="-285750">
              <a:defRPr sz="2300">
                <a:solidFill>
                  <a:schemeClr val="tx1"/>
                </a:solidFill>
                <a:latin typeface="Times New Roman" panose="02020603050405020304" pitchFamily="18" charset="0"/>
              </a:defRPr>
            </a:lvl2pPr>
            <a:lvl3pPr marL="1143000" indent="-228600">
              <a:defRPr sz="2300">
                <a:solidFill>
                  <a:schemeClr val="tx1"/>
                </a:solidFill>
                <a:latin typeface="Times New Roman" panose="02020603050405020304" pitchFamily="18" charset="0"/>
              </a:defRPr>
            </a:lvl3pPr>
            <a:lvl4pPr marL="1600200" indent="-228600">
              <a:defRPr sz="2300">
                <a:solidFill>
                  <a:schemeClr val="tx1"/>
                </a:solidFill>
                <a:latin typeface="Times New Roman" panose="02020603050405020304" pitchFamily="18" charset="0"/>
              </a:defRPr>
            </a:lvl4pPr>
            <a:lvl5pPr marL="2057400" indent="-228600">
              <a:defRPr sz="23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3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3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3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300">
                <a:solidFill>
                  <a:schemeClr val="tx1"/>
                </a:solidFill>
                <a:latin typeface="Times New Roman" panose="02020603050405020304" pitchFamily="18" charset="0"/>
              </a:defRPr>
            </a:lvl9pPr>
          </a:lstStyle>
          <a:p>
            <a:pPr>
              <a:spcBef>
                <a:spcPct val="50000"/>
              </a:spcBef>
            </a:pPr>
            <a:r>
              <a:rPr lang="en-GB" altLang="zh-CN" sz="3000" b="1">
                <a:ea typeface="宋体" panose="02010600030101010101" pitchFamily="2" charset="-122"/>
              </a:rPr>
              <a:t>2. The guidelines for poster preparation</a:t>
            </a:r>
            <a:endParaRPr lang="en-GB" altLang="zh-CN">
              <a:ea typeface="宋体" panose="02010600030101010101" pitchFamily="2" charset="-122"/>
            </a:endParaRPr>
          </a:p>
          <a:p>
            <a:pPr algn="just">
              <a:spcBef>
                <a:spcPct val="50000"/>
              </a:spcBef>
              <a:buFontTx/>
              <a:buChar char="•"/>
            </a:pPr>
            <a:r>
              <a:rPr lang="en-US" altLang="zh-CN">
                <a:ea typeface="宋体" panose="02010600030101010101" pitchFamily="2" charset="-122"/>
              </a:rPr>
              <a:t> Do not change the font sizes in the template, l</a:t>
            </a:r>
            <a:r>
              <a:rPr lang="en-GB" altLang="zh-CN">
                <a:ea typeface="宋体" panose="02010600030101010101" pitchFamily="2" charset="-122"/>
              </a:rPr>
              <a:t>eave one clear line between sections.</a:t>
            </a:r>
          </a:p>
          <a:p>
            <a:pPr algn="just">
              <a:spcBef>
                <a:spcPct val="50000"/>
              </a:spcBef>
              <a:buFontTx/>
              <a:buChar char="•"/>
            </a:pPr>
            <a:r>
              <a:rPr lang="en-US" altLang="zh-CN">
                <a:ea typeface="宋体" panose="02010600030101010101" pitchFamily="2" charset="-122"/>
              </a:rPr>
              <a:t> The number of figures and tables should be no more than five in total.</a:t>
            </a:r>
          </a:p>
          <a:p>
            <a:pPr algn="just">
              <a:spcBef>
                <a:spcPct val="50000"/>
              </a:spcBef>
              <a:buFontTx/>
              <a:buChar char="•"/>
            </a:pPr>
            <a:r>
              <a:rPr lang="en-US" altLang="zh-CN">
                <a:ea typeface="宋体" panose="02010600030101010101" pitchFamily="2" charset="-122"/>
              </a:rPr>
              <a:t> </a:t>
            </a:r>
            <a:r>
              <a:rPr lang="en-GB" altLang="zh-CN">
                <a:ea typeface="宋体" panose="02010600030101010101" pitchFamily="2" charset="-122"/>
              </a:rPr>
              <a:t>Footnotes should appear at the bottom of the poster.</a:t>
            </a:r>
            <a:endParaRPr lang="en-US" altLang="zh-CN">
              <a:ea typeface="宋体" panose="02010600030101010101" pitchFamily="2" charset="-122"/>
            </a:endParaRPr>
          </a:p>
          <a:p>
            <a:pPr algn="just">
              <a:spcBef>
                <a:spcPct val="50000"/>
              </a:spcBef>
              <a:buFontTx/>
              <a:buChar char="•"/>
            </a:pPr>
            <a:r>
              <a:rPr lang="en-GB" altLang="zh-CN">
                <a:ea typeface="宋体" panose="02010600030101010101" pitchFamily="2" charset="-122"/>
              </a:rPr>
              <a:t> </a:t>
            </a:r>
            <a:r>
              <a:rPr lang="en-US" altLang="zh-CN">
                <a:ea typeface="宋体" panose="02010600030101010101" pitchFamily="2" charset="-122"/>
              </a:rPr>
              <a:t>Sponsor and financial support acknowledgments are placed in the unnumbered footnote.</a:t>
            </a:r>
          </a:p>
          <a:p>
            <a:pPr algn="just">
              <a:spcBef>
                <a:spcPct val="50000"/>
              </a:spcBef>
              <a:buFontTx/>
              <a:buChar char="•"/>
            </a:pPr>
            <a:r>
              <a:rPr lang="en-US" altLang="zh-CN">
                <a:ea typeface="宋体" panose="02010600030101010101" pitchFamily="2" charset="-122"/>
              </a:rPr>
              <a:t> The corresponding author’s contact email would be placed on the right bottom of the poster.</a:t>
            </a:r>
            <a:endParaRPr lang="en-GB" altLang="zh-CN">
              <a:ea typeface="宋体" panose="02010600030101010101" pitchFamily="2" charset="-122"/>
            </a:endParaRPr>
          </a:p>
          <a:p>
            <a:pPr algn="just">
              <a:spcBef>
                <a:spcPct val="50000"/>
              </a:spcBef>
              <a:buFontTx/>
              <a:buChar char="•"/>
            </a:pPr>
            <a:endParaRPr lang="en-GB" altLang="zh-CN">
              <a:ea typeface="宋体" panose="02010600030101010101" pitchFamily="2" charset="-122"/>
            </a:endParaRPr>
          </a:p>
        </p:txBody>
      </p:sp>
      <p:sp>
        <p:nvSpPr>
          <p:cNvPr id="7175" name="Text Box 485">
            <a:extLst>
              <a:ext uri="{FF2B5EF4-FFF2-40B4-BE49-F238E27FC236}">
                <a16:creationId xmlns:a16="http://schemas.microsoft.com/office/drawing/2014/main" id="{B8BEA691-7B55-4115-8872-1546485F0D26}"/>
              </a:ext>
            </a:extLst>
          </p:cNvPr>
          <p:cNvSpPr txBox="1">
            <a:spLocks noChangeArrowheads="1"/>
          </p:cNvSpPr>
          <p:nvPr/>
        </p:nvSpPr>
        <p:spPr bwMode="auto">
          <a:xfrm>
            <a:off x="11034713" y="5818188"/>
            <a:ext cx="9648825"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11" tIns="43205" rIns="86411" bIns="43205">
            <a:spAutoFit/>
          </a:bodyPr>
          <a:lstStyle>
            <a:lvl1pPr>
              <a:defRPr sz="2300">
                <a:solidFill>
                  <a:schemeClr val="tx1"/>
                </a:solidFill>
                <a:latin typeface="Times New Roman" panose="02020603050405020304" pitchFamily="18" charset="0"/>
              </a:defRPr>
            </a:lvl1pPr>
            <a:lvl2pPr marL="742950" indent="-285750">
              <a:defRPr sz="2300">
                <a:solidFill>
                  <a:schemeClr val="tx1"/>
                </a:solidFill>
                <a:latin typeface="Times New Roman" panose="02020603050405020304" pitchFamily="18" charset="0"/>
              </a:defRPr>
            </a:lvl2pPr>
            <a:lvl3pPr marL="1143000" indent="-228600">
              <a:defRPr sz="2300">
                <a:solidFill>
                  <a:schemeClr val="tx1"/>
                </a:solidFill>
                <a:latin typeface="Times New Roman" panose="02020603050405020304" pitchFamily="18" charset="0"/>
              </a:defRPr>
            </a:lvl3pPr>
            <a:lvl4pPr marL="1600200" indent="-228600">
              <a:defRPr sz="2300">
                <a:solidFill>
                  <a:schemeClr val="tx1"/>
                </a:solidFill>
                <a:latin typeface="Times New Roman" panose="02020603050405020304" pitchFamily="18" charset="0"/>
              </a:defRPr>
            </a:lvl4pPr>
            <a:lvl5pPr marL="2057400" indent="-228600">
              <a:defRPr sz="23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3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3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3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300">
                <a:solidFill>
                  <a:schemeClr val="tx1"/>
                </a:solidFill>
                <a:latin typeface="Times New Roman" panose="02020603050405020304" pitchFamily="18" charset="0"/>
              </a:defRPr>
            </a:lvl9pPr>
          </a:lstStyle>
          <a:p>
            <a:pPr>
              <a:spcBef>
                <a:spcPct val="50000"/>
              </a:spcBef>
            </a:pPr>
            <a:r>
              <a:rPr lang="en-GB" altLang="zh-CN" sz="3000" b="1">
                <a:ea typeface="宋体" panose="02010600030101010101" pitchFamily="2" charset="-122"/>
              </a:rPr>
              <a:t>3. Samples of Figures and Tables</a:t>
            </a:r>
            <a:endParaRPr lang="en-GB" altLang="zh-CN" b="1">
              <a:ea typeface="宋体" panose="02010600030101010101" pitchFamily="2" charset="-122"/>
            </a:endParaRPr>
          </a:p>
          <a:p>
            <a:endParaRPr lang="en-GB" altLang="zh-CN">
              <a:ea typeface="宋体" panose="02010600030101010101" pitchFamily="2" charset="-122"/>
            </a:endParaRPr>
          </a:p>
          <a:p>
            <a:r>
              <a:rPr lang="en-GB" altLang="zh-CN">
                <a:ea typeface="宋体" panose="02010600030101010101" pitchFamily="2" charset="-122"/>
              </a:rPr>
              <a:t>Please follow the samples to prepare your Figures and Tables, The number of Figures should be no more than four in the poster. </a:t>
            </a:r>
          </a:p>
        </p:txBody>
      </p:sp>
      <p:sp>
        <p:nvSpPr>
          <p:cNvPr id="7176" name="Rectangle 525">
            <a:extLst>
              <a:ext uri="{FF2B5EF4-FFF2-40B4-BE49-F238E27FC236}">
                <a16:creationId xmlns:a16="http://schemas.microsoft.com/office/drawing/2014/main" id="{61FDF2D8-D08D-4201-97DC-855342DFA0D5}"/>
              </a:ext>
            </a:extLst>
          </p:cNvPr>
          <p:cNvSpPr>
            <a:spLocks noChangeArrowheads="1"/>
          </p:cNvSpPr>
          <p:nvPr/>
        </p:nvSpPr>
        <p:spPr bwMode="auto">
          <a:xfrm>
            <a:off x="11850688" y="11874500"/>
            <a:ext cx="80645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5511" tIns="42005" rIns="85511" bIns="42005" anchor="b"/>
          <a:lstStyle>
            <a:lvl1pPr defTabSz="2951163">
              <a:spcBef>
                <a:spcPct val="20000"/>
              </a:spcBef>
              <a:buChar char="•"/>
              <a:defRPr sz="10300">
                <a:solidFill>
                  <a:schemeClr val="tx1"/>
                </a:solidFill>
                <a:latin typeface="Times New Roman" panose="02020603050405020304" pitchFamily="18" charset="0"/>
              </a:defRPr>
            </a:lvl1pPr>
            <a:lvl2pPr marL="742950" indent="-285750" defTabSz="2951163">
              <a:spcBef>
                <a:spcPct val="20000"/>
              </a:spcBef>
              <a:buChar char="–"/>
              <a:defRPr sz="9100">
                <a:solidFill>
                  <a:schemeClr val="tx1"/>
                </a:solidFill>
                <a:latin typeface="Times New Roman" panose="02020603050405020304" pitchFamily="18" charset="0"/>
              </a:defRPr>
            </a:lvl2pPr>
            <a:lvl3pPr marL="1143000" indent="-228600" defTabSz="2951163">
              <a:spcBef>
                <a:spcPct val="20000"/>
              </a:spcBef>
              <a:buChar char="•"/>
              <a:defRPr sz="7700">
                <a:solidFill>
                  <a:schemeClr val="tx1"/>
                </a:solidFill>
                <a:latin typeface="Times New Roman" panose="02020603050405020304" pitchFamily="18" charset="0"/>
              </a:defRPr>
            </a:lvl3pPr>
            <a:lvl4pPr marL="1600200" indent="-228600" defTabSz="2951163">
              <a:spcBef>
                <a:spcPct val="20000"/>
              </a:spcBef>
              <a:buChar char="–"/>
              <a:defRPr sz="6500">
                <a:solidFill>
                  <a:schemeClr val="tx1"/>
                </a:solidFill>
                <a:latin typeface="Times New Roman" panose="02020603050405020304" pitchFamily="18" charset="0"/>
              </a:defRPr>
            </a:lvl4pPr>
            <a:lvl5pPr marL="2057400" indent="-228600" defTabSz="2951163">
              <a:spcBef>
                <a:spcPct val="20000"/>
              </a:spcBef>
              <a:buChar char="»"/>
              <a:defRPr sz="6500">
                <a:solidFill>
                  <a:schemeClr val="tx1"/>
                </a:solidFill>
                <a:latin typeface="Times New Roman" panose="02020603050405020304" pitchFamily="18" charset="0"/>
              </a:defRPr>
            </a:lvl5pPr>
            <a:lvl6pPr marL="2514600" indent="-228600" defTabSz="2951163" eaLnBrk="0" fontAlgn="base" hangingPunct="0">
              <a:spcBef>
                <a:spcPct val="20000"/>
              </a:spcBef>
              <a:spcAft>
                <a:spcPct val="0"/>
              </a:spcAft>
              <a:buChar char="»"/>
              <a:defRPr sz="6500">
                <a:solidFill>
                  <a:schemeClr val="tx1"/>
                </a:solidFill>
                <a:latin typeface="Times New Roman" panose="02020603050405020304" pitchFamily="18" charset="0"/>
              </a:defRPr>
            </a:lvl6pPr>
            <a:lvl7pPr marL="2971800" indent="-228600" defTabSz="2951163" eaLnBrk="0" fontAlgn="base" hangingPunct="0">
              <a:spcBef>
                <a:spcPct val="20000"/>
              </a:spcBef>
              <a:spcAft>
                <a:spcPct val="0"/>
              </a:spcAft>
              <a:buChar char="»"/>
              <a:defRPr sz="6500">
                <a:solidFill>
                  <a:schemeClr val="tx1"/>
                </a:solidFill>
                <a:latin typeface="Times New Roman" panose="02020603050405020304" pitchFamily="18" charset="0"/>
              </a:defRPr>
            </a:lvl7pPr>
            <a:lvl8pPr marL="3429000" indent="-228600" defTabSz="2951163" eaLnBrk="0" fontAlgn="base" hangingPunct="0">
              <a:spcBef>
                <a:spcPct val="20000"/>
              </a:spcBef>
              <a:spcAft>
                <a:spcPct val="0"/>
              </a:spcAft>
              <a:buChar char="»"/>
              <a:defRPr sz="6500">
                <a:solidFill>
                  <a:schemeClr val="tx1"/>
                </a:solidFill>
                <a:latin typeface="Times New Roman" panose="02020603050405020304" pitchFamily="18" charset="0"/>
              </a:defRPr>
            </a:lvl8pPr>
            <a:lvl9pPr marL="3886200" indent="-228600" defTabSz="2951163" eaLnBrk="0" fontAlgn="base" hangingPunct="0">
              <a:spcBef>
                <a:spcPct val="20000"/>
              </a:spcBef>
              <a:spcAft>
                <a:spcPct val="0"/>
              </a:spcAft>
              <a:buChar char="»"/>
              <a:defRPr sz="6500">
                <a:solidFill>
                  <a:schemeClr val="tx1"/>
                </a:solidFill>
                <a:latin typeface="Times New Roman" panose="02020603050405020304" pitchFamily="18" charset="0"/>
              </a:defRPr>
            </a:lvl9pPr>
          </a:lstStyle>
          <a:p>
            <a:pPr algn="ctr">
              <a:spcBef>
                <a:spcPct val="0"/>
              </a:spcBef>
              <a:buFontTx/>
              <a:buNone/>
            </a:pPr>
            <a:r>
              <a:rPr lang="en-GB" altLang="zh-CN" sz="2100">
                <a:solidFill>
                  <a:schemeClr val="tx2"/>
                </a:solidFill>
                <a:ea typeface="宋体" panose="02010600030101010101" pitchFamily="2" charset="-122"/>
              </a:rPr>
              <a:t>Fig. X. Title of figure, central justified</a:t>
            </a:r>
            <a:endParaRPr lang="en-US" altLang="zh-CN" sz="2100">
              <a:solidFill>
                <a:schemeClr val="tx2"/>
              </a:solidFill>
              <a:ea typeface="宋体" panose="02010600030101010101" pitchFamily="2" charset="-122"/>
            </a:endParaRPr>
          </a:p>
        </p:txBody>
      </p:sp>
      <p:sp>
        <p:nvSpPr>
          <p:cNvPr id="7177" name="Text Box 6243">
            <a:extLst>
              <a:ext uri="{FF2B5EF4-FFF2-40B4-BE49-F238E27FC236}">
                <a16:creationId xmlns:a16="http://schemas.microsoft.com/office/drawing/2014/main" id="{5678D6BD-8640-4C9D-8404-078C74656167}"/>
              </a:ext>
            </a:extLst>
          </p:cNvPr>
          <p:cNvSpPr txBox="1">
            <a:spLocks noChangeArrowheads="1"/>
          </p:cNvSpPr>
          <p:nvPr/>
        </p:nvSpPr>
        <p:spPr bwMode="auto">
          <a:xfrm>
            <a:off x="11614150" y="23179088"/>
            <a:ext cx="174625"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11" tIns="43205" rIns="86411" bIns="43205">
            <a:spAutoFit/>
          </a:bodyPr>
          <a:lstStyle>
            <a:lvl1pPr>
              <a:defRPr sz="2300">
                <a:solidFill>
                  <a:schemeClr val="tx1"/>
                </a:solidFill>
                <a:latin typeface="Times New Roman" panose="02020603050405020304" pitchFamily="18" charset="0"/>
              </a:defRPr>
            </a:lvl1pPr>
            <a:lvl2pPr marL="742950" indent="-285750">
              <a:defRPr sz="2300">
                <a:solidFill>
                  <a:schemeClr val="tx1"/>
                </a:solidFill>
                <a:latin typeface="Times New Roman" panose="02020603050405020304" pitchFamily="18" charset="0"/>
              </a:defRPr>
            </a:lvl2pPr>
            <a:lvl3pPr marL="1143000" indent="-228600">
              <a:defRPr sz="2300">
                <a:solidFill>
                  <a:schemeClr val="tx1"/>
                </a:solidFill>
                <a:latin typeface="Times New Roman" panose="02020603050405020304" pitchFamily="18" charset="0"/>
              </a:defRPr>
            </a:lvl3pPr>
            <a:lvl4pPr marL="1600200" indent="-228600">
              <a:defRPr sz="2300">
                <a:solidFill>
                  <a:schemeClr val="tx1"/>
                </a:solidFill>
                <a:latin typeface="Times New Roman" panose="02020603050405020304" pitchFamily="18" charset="0"/>
              </a:defRPr>
            </a:lvl4pPr>
            <a:lvl5pPr marL="2057400" indent="-228600">
              <a:defRPr sz="23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3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3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3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300">
                <a:solidFill>
                  <a:schemeClr val="tx1"/>
                </a:solidFill>
                <a:latin typeface="Times New Roman" panose="02020603050405020304" pitchFamily="18" charset="0"/>
              </a:defRPr>
            </a:lvl9pPr>
          </a:lstStyle>
          <a:p>
            <a:pPr>
              <a:spcBef>
                <a:spcPct val="50000"/>
              </a:spcBef>
            </a:pPr>
            <a:endParaRPr lang="zh-CN" altLang="en-US" sz="700">
              <a:ea typeface="宋体" panose="02010600030101010101" pitchFamily="2" charset="-122"/>
            </a:endParaRPr>
          </a:p>
        </p:txBody>
      </p:sp>
      <p:sp>
        <p:nvSpPr>
          <p:cNvPr id="7178" name="Text Box 7273">
            <a:extLst>
              <a:ext uri="{FF2B5EF4-FFF2-40B4-BE49-F238E27FC236}">
                <a16:creationId xmlns:a16="http://schemas.microsoft.com/office/drawing/2014/main" id="{BDF1878C-2812-40A1-85E7-69DB5EDDCDDD}"/>
              </a:ext>
            </a:extLst>
          </p:cNvPr>
          <p:cNvSpPr txBox="1">
            <a:spLocks noChangeArrowheads="1"/>
          </p:cNvSpPr>
          <p:nvPr/>
        </p:nvSpPr>
        <p:spPr bwMode="auto">
          <a:xfrm>
            <a:off x="554038" y="5953125"/>
            <a:ext cx="9648825" cy="2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11" tIns="43205" rIns="86411" bIns="43205">
            <a:spAutoFit/>
          </a:bodyPr>
          <a:lstStyle>
            <a:lvl1pPr>
              <a:defRPr sz="2300">
                <a:solidFill>
                  <a:schemeClr val="tx1"/>
                </a:solidFill>
                <a:latin typeface="Times New Roman" panose="02020603050405020304" pitchFamily="18" charset="0"/>
              </a:defRPr>
            </a:lvl1pPr>
            <a:lvl2pPr marL="742950" indent="-285750">
              <a:defRPr sz="2300">
                <a:solidFill>
                  <a:schemeClr val="tx1"/>
                </a:solidFill>
                <a:latin typeface="Times New Roman" panose="02020603050405020304" pitchFamily="18" charset="0"/>
              </a:defRPr>
            </a:lvl2pPr>
            <a:lvl3pPr marL="1143000" indent="-228600">
              <a:defRPr sz="2300">
                <a:solidFill>
                  <a:schemeClr val="tx1"/>
                </a:solidFill>
                <a:latin typeface="Times New Roman" panose="02020603050405020304" pitchFamily="18" charset="0"/>
              </a:defRPr>
            </a:lvl3pPr>
            <a:lvl4pPr marL="1600200" indent="-228600">
              <a:defRPr sz="2300">
                <a:solidFill>
                  <a:schemeClr val="tx1"/>
                </a:solidFill>
                <a:latin typeface="Times New Roman" panose="02020603050405020304" pitchFamily="18" charset="0"/>
              </a:defRPr>
            </a:lvl4pPr>
            <a:lvl5pPr marL="2057400" indent="-228600">
              <a:defRPr sz="23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3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3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3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300">
                <a:solidFill>
                  <a:schemeClr val="tx1"/>
                </a:solidFill>
                <a:latin typeface="Times New Roman" panose="02020603050405020304" pitchFamily="18" charset="0"/>
              </a:defRPr>
            </a:lvl9pPr>
          </a:lstStyle>
          <a:p>
            <a:pPr>
              <a:spcBef>
                <a:spcPts val="563"/>
              </a:spcBef>
              <a:spcAft>
                <a:spcPts val="1138"/>
              </a:spcAft>
            </a:pPr>
            <a:r>
              <a:rPr lang="en-GB" altLang="zh-CN" sz="3000" b="1">
                <a:ea typeface="宋体" panose="02010600030101010101" pitchFamily="2" charset="-122"/>
              </a:rPr>
              <a:t>1. Introduction   </a:t>
            </a:r>
            <a:endParaRPr lang="en-GB" altLang="zh-CN" b="1">
              <a:ea typeface="宋体" panose="02010600030101010101" pitchFamily="2" charset="-122"/>
            </a:endParaRPr>
          </a:p>
          <a:p>
            <a:pPr algn="just">
              <a:spcAft>
                <a:spcPts val="1138"/>
              </a:spcAft>
            </a:pPr>
            <a:r>
              <a:rPr lang="en-US" altLang="zh-CN">
                <a:solidFill>
                  <a:schemeClr val="tx2"/>
                </a:solidFill>
                <a:ea typeface="宋体" panose="02010600030101010101" pitchFamily="2" charset="-122"/>
              </a:rPr>
              <a:t>This is the template for preparation of posters for ICRA 2011 interactive sessions.  Please use this document as a sample of the conference poster. </a:t>
            </a:r>
            <a:r>
              <a:rPr lang="en-GB" altLang="zh-CN">
                <a:solidFill>
                  <a:schemeClr val="tx2"/>
                </a:solidFill>
                <a:ea typeface="宋体" panose="02010600030101010101" pitchFamily="2" charset="-122"/>
              </a:rPr>
              <a:t>The authors of interactive session papers must print the poster, bring it to the conference site, and present it at the assigned poster board during its session time.</a:t>
            </a:r>
          </a:p>
          <a:p>
            <a:pPr>
              <a:spcAft>
                <a:spcPts val="1138"/>
              </a:spcAft>
            </a:pPr>
            <a:endParaRPr lang="en-GB" altLang="zh-CN">
              <a:ea typeface="宋体" panose="02010600030101010101" pitchFamily="2" charset="-122"/>
            </a:endParaRPr>
          </a:p>
        </p:txBody>
      </p:sp>
      <p:pic>
        <p:nvPicPr>
          <p:cNvPr id="7179" name="Picture 7304">
            <a:extLst>
              <a:ext uri="{FF2B5EF4-FFF2-40B4-BE49-F238E27FC236}">
                <a16:creationId xmlns:a16="http://schemas.microsoft.com/office/drawing/2014/main" id="{71073D1C-016D-4A23-8C70-D6E80F70F7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71238" y="8062913"/>
            <a:ext cx="9390062" cy="351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0" name="Text Box 7305">
            <a:extLst>
              <a:ext uri="{FF2B5EF4-FFF2-40B4-BE49-F238E27FC236}">
                <a16:creationId xmlns:a16="http://schemas.microsoft.com/office/drawing/2014/main" id="{635F66A1-B8A8-4D3F-82F4-8EF106230C7D}"/>
              </a:ext>
            </a:extLst>
          </p:cNvPr>
          <p:cNvSpPr txBox="1">
            <a:spLocks noChangeArrowheads="1"/>
          </p:cNvSpPr>
          <p:nvPr/>
        </p:nvSpPr>
        <p:spPr bwMode="auto">
          <a:xfrm>
            <a:off x="11034713" y="13166725"/>
            <a:ext cx="9759950" cy="433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411" tIns="43205" rIns="86411" bIns="43205">
            <a:spAutoFit/>
          </a:bodyPr>
          <a:lstStyle>
            <a:lvl1pPr>
              <a:defRPr sz="2300">
                <a:solidFill>
                  <a:schemeClr val="tx1"/>
                </a:solidFill>
                <a:latin typeface="Times New Roman" panose="02020603050405020304" pitchFamily="18" charset="0"/>
              </a:defRPr>
            </a:lvl1pPr>
            <a:lvl2pPr marL="742950" indent="-285750">
              <a:defRPr sz="2300">
                <a:solidFill>
                  <a:schemeClr val="tx1"/>
                </a:solidFill>
                <a:latin typeface="Times New Roman" panose="02020603050405020304" pitchFamily="18" charset="0"/>
              </a:defRPr>
            </a:lvl2pPr>
            <a:lvl3pPr marL="1143000" indent="-228600">
              <a:defRPr sz="2300">
                <a:solidFill>
                  <a:schemeClr val="tx1"/>
                </a:solidFill>
                <a:latin typeface="Times New Roman" panose="02020603050405020304" pitchFamily="18" charset="0"/>
              </a:defRPr>
            </a:lvl3pPr>
            <a:lvl4pPr marL="1600200" indent="-228600">
              <a:defRPr sz="2300">
                <a:solidFill>
                  <a:schemeClr val="tx1"/>
                </a:solidFill>
                <a:latin typeface="Times New Roman" panose="02020603050405020304" pitchFamily="18" charset="0"/>
              </a:defRPr>
            </a:lvl4pPr>
            <a:lvl5pPr marL="2057400" indent="-228600">
              <a:defRPr sz="23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3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3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3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300">
                <a:solidFill>
                  <a:schemeClr val="tx1"/>
                </a:solidFill>
                <a:latin typeface="Times New Roman" panose="02020603050405020304" pitchFamily="18" charset="0"/>
              </a:defRPr>
            </a:lvl9pPr>
          </a:lstStyle>
          <a:p>
            <a:r>
              <a:rPr lang="en-US" altLang="zh-CN">
                <a:ea typeface="宋体" panose="02010600030101010101" pitchFamily="2" charset="-122"/>
              </a:rPr>
              <a:t>Table 1. </a:t>
            </a:r>
            <a:r>
              <a:rPr lang="en-GB" altLang="zh-CN">
                <a:ea typeface="宋体" panose="02010600030101010101" pitchFamily="2" charset="-122"/>
              </a:rPr>
              <a:t>Heading of the Table left justified. Do not use vertical lines within  </a:t>
            </a:r>
          </a:p>
          <a:p>
            <a:r>
              <a:rPr lang="en-GB" altLang="zh-CN">
                <a:ea typeface="宋体" panose="02010600030101010101" pitchFamily="2" charset="-122"/>
              </a:rPr>
              <a:t>the table, use horizontal lines only to separate headings from table entries </a:t>
            </a:r>
          </a:p>
          <a:p>
            <a:endParaRPr lang="en-GB" altLang="zh-CN">
              <a:ea typeface="宋体" panose="02010600030101010101" pitchFamily="2" charset="-122"/>
            </a:endParaRPr>
          </a:p>
          <a:p>
            <a:r>
              <a:rPr lang="en-GB" altLang="zh-CN">
                <a:ea typeface="宋体" panose="02010600030101010101" pitchFamily="2" charset="-122"/>
              </a:rPr>
              <a:t>Xxxx		Xxxx		Xxx		Xxxx	         Xxxxxx</a:t>
            </a:r>
          </a:p>
          <a:p>
            <a:r>
              <a:rPr lang="en-GB" altLang="zh-CN">
                <a:ea typeface="宋体" panose="02010600030101010101" pitchFamily="2" charset="-122"/>
              </a:rPr>
              <a:t>_________________________________________________________________</a:t>
            </a:r>
          </a:p>
          <a:p>
            <a:r>
              <a:rPr lang="en-GB" altLang="zh-CN">
                <a:ea typeface="宋体" panose="02010600030101010101" pitchFamily="2" charset="-122"/>
              </a:rPr>
              <a:t>X		X		X X X 		XX		X</a:t>
            </a:r>
          </a:p>
          <a:p>
            <a:r>
              <a:rPr lang="en-GB" altLang="zh-CN">
                <a:ea typeface="宋体" panose="02010600030101010101" pitchFamily="2" charset="-122"/>
              </a:rPr>
              <a:t>XX   		XXX  	 	XX		X		XX   </a:t>
            </a:r>
          </a:p>
          <a:p>
            <a:r>
              <a:rPr lang="en-GB" altLang="zh-CN">
                <a:ea typeface="宋体" panose="02010600030101010101" pitchFamily="2" charset="-122"/>
              </a:rPr>
              <a:t>XXX		X		X		XXX		XXX</a:t>
            </a:r>
          </a:p>
          <a:p>
            <a:r>
              <a:rPr lang="en-GB" altLang="zh-CN">
                <a:ea typeface="宋体" panose="02010600030101010101" pitchFamily="2" charset="-122"/>
              </a:rPr>
              <a:t>XXXX		XX 		X		X		X</a:t>
            </a:r>
          </a:p>
          <a:p>
            <a:r>
              <a:rPr lang="en-GB" altLang="zh-CN">
                <a:ea typeface="宋体" panose="02010600030101010101" pitchFamily="2" charset="-122"/>
              </a:rPr>
              <a:t>X XX		XXX		XX		XXX		XXXXX</a:t>
            </a:r>
          </a:p>
          <a:p>
            <a:r>
              <a:rPr lang="en-GB" altLang="zh-CN">
                <a:ea typeface="宋体" panose="02010600030101010101" pitchFamily="2" charset="-122"/>
              </a:rPr>
              <a:t>_________________________________________________________________</a:t>
            </a:r>
          </a:p>
          <a:p>
            <a:endParaRPr lang="en-US" altLang="zh-CN">
              <a:ea typeface="宋体" panose="02010600030101010101" pitchFamily="2" charset="-122"/>
            </a:endParaRPr>
          </a:p>
        </p:txBody>
      </p:sp>
      <p:sp>
        <p:nvSpPr>
          <p:cNvPr id="7181" name="Text Box 7329">
            <a:extLst>
              <a:ext uri="{FF2B5EF4-FFF2-40B4-BE49-F238E27FC236}">
                <a16:creationId xmlns:a16="http://schemas.microsoft.com/office/drawing/2014/main" id="{8EEC2B43-950F-4AA6-A601-81F437AE2FD1}"/>
              </a:ext>
            </a:extLst>
          </p:cNvPr>
          <p:cNvSpPr txBox="1">
            <a:spLocks noChangeArrowheads="1"/>
          </p:cNvSpPr>
          <p:nvPr/>
        </p:nvSpPr>
        <p:spPr bwMode="auto">
          <a:xfrm>
            <a:off x="14438313" y="20828000"/>
            <a:ext cx="6281737" cy="788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11" tIns="43205" rIns="86411" bIns="43205">
            <a:spAutoFit/>
          </a:bodyPr>
          <a:lstStyle>
            <a:lvl1pPr>
              <a:defRPr sz="2300">
                <a:solidFill>
                  <a:schemeClr val="tx1"/>
                </a:solidFill>
                <a:latin typeface="Times New Roman" panose="02020603050405020304" pitchFamily="18" charset="0"/>
              </a:defRPr>
            </a:lvl1pPr>
            <a:lvl2pPr marL="742950" indent="-285750">
              <a:defRPr sz="2300">
                <a:solidFill>
                  <a:schemeClr val="tx1"/>
                </a:solidFill>
                <a:latin typeface="Times New Roman" panose="02020603050405020304" pitchFamily="18" charset="0"/>
              </a:defRPr>
            </a:lvl2pPr>
            <a:lvl3pPr marL="1143000" indent="-228600">
              <a:defRPr sz="2300">
                <a:solidFill>
                  <a:schemeClr val="tx1"/>
                </a:solidFill>
                <a:latin typeface="Times New Roman" panose="02020603050405020304" pitchFamily="18" charset="0"/>
              </a:defRPr>
            </a:lvl3pPr>
            <a:lvl4pPr marL="1600200" indent="-228600">
              <a:defRPr sz="2300">
                <a:solidFill>
                  <a:schemeClr val="tx1"/>
                </a:solidFill>
                <a:latin typeface="Times New Roman" panose="02020603050405020304" pitchFamily="18" charset="0"/>
              </a:defRPr>
            </a:lvl4pPr>
            <a:lvl5pPr marL="2057400" indent="-228600">
              <a:defRPr sz="23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3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3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3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300">
                <a:solidFill>
                  <a:schemeClr val="tx1"/>
                </a:solidFill>
                <a:latin typeface="Times New Roman" panose="02020603050405020304" pitchFamily="18" charset="0"/>
              </a:defRPr>
            </a:lvl9pPr>
          </a:lstStyle>
          <a:p>
            <a:r>
              <a:rPr lang="en-US" altLang="zh-TW" sz="3200" b="1">
                <a:ea typeface="新細明體" panose="02020500000000000000" pitchFamily="18" charset="-120"/>
              </a:rPr>
              <a:t> </a:t>
            </a:r>
            <a:endParaRPr lang="zh-TW" altLang="zh-TW" sz="3200">
              <a:ea typeface="新細明體" panose="02020500000000000000" pitchFamily="18" charset="-120"/>
            </a:endParaRPr>
          </a:p>
          <a:p>
            <a:r>
              <a:rPr lang="en-US" altLang="zh-TW" sz="2000" b="1">
                <a:ea typeface="新細明體" panose="02020500000000000000" pitchFamily="18" charset="-120"/>
              </a:rPr>
              <a:t>First A. Author</a:t>
            </a:r>
            <a:r>
              <a:rPr lang="en-US" altLang="zh-TW" sz="2000">
                <a:ea typeface="新細明體" panose="02020500000000000000" pitchFamily="18" charset="-120"/>
              </a:rPr>
              <a:t> (M’76–SM’81–F’87) and the other authors may include biographies at the end of regular papers. Biographies are often not included in conference-related papers. This author became a Member (M) of IEEE in 1976, a Senior Member (SM) in 1981, and a Fellow (F) in 1987.  The first paragraph may contain a place and/or date of birth (list place, then date). Next, the author’s educational background is listed. The degrees should be listed with type of degree in what field, which institution, city, state, and country, and year degree was earned. The author’s major field of study should be lower-cased.</a:t>
            </a:r>
            <a:endParaRPr lang="zh-TW" altLang="zh-TW" sz="2000">
              <a:ea typeface="新細明體" panose="02020500000000000000" pitchFamily="18" charset="-120"/>
            </a:endParaRPr>
          </a:p>
          <a:p>
            <a:r>
              <a:rPr lang="en-US" altLang="zh-TW" sz="2000">
                <a:ea typeface="新細明體" panose="02020500000000000000" pitchFamily="18" charset="-120"/>
              </a:rPr>
              <a:t>	The second paragraph uses the pronoun of the person (he or she) and not the author’s last name. It lists military and work experience, including summer and fellowship jobs. Job titles are capitalized. The current job must have a location; previous positions may be listed without one. Information concerning previous publications may be included. Try not to list more than three books or published articles. The format for listing publishers of a book within the biography is: title of book (city, state: publisher name, year) similar to a reference. Current and previous research interests end the paragraph.</a:t>
            </a:r>
            <a:endParaRPr lang="zh-TW" altLang="zh-TW" sz="2000">
              <a:ea typeface="新細明體" panose="02020500000000000000" pitchFamily="18" charset="-120"/>
            </a:endParaRPr>
          </a:p>
          <a:p>
            <a:pPr algn="just">
              <a:spcBef>
                <a:spcPct val="50000"/>
              </a:spcBef>
              <a:buFontTx/>
              <a:buChar char="•"/>
            </a:pPr>
            <a:endParaRPr lang="en-GB" altLang="zh-CN">
              <a:ea typeface="宋体" panose="02010600030101010101" pitchFamily="2" charset="-122"/>
            </a:endParaRPr>
          </a:p>
        </p:txBody>
      </p:sp>
      <p:sp>
        <p:nvSpPr>
          <p:cNvPr id="7182" name="Text Box 7330">
            <a:extLst>
              <a:ext uri="{FF2B5EF4-FFF2-40B4-BE49-F238E27FC236}">
                <a16:creationId xmlns:a16="http://schemas.microsoft.com/office/drawing/2014/main" id="{6E80AFE3-FDE7-4042-B71D-052C2A28E748}"/>
              </a:ext>
            </a:extLst>
          </p:cNvPr>
          <p:cNvSpPr txBox="1">
            <a:spLocks noChangeArrowheads="1"/>
          </p:cNvSpPr>
          <p:nvPr/>
        </p:nvSpPr>
        <p:spPr bwMode="auto">
          <a:xfrm>
            <a:off x="893763" y="21332825"/>
            <a:ext cx="9594850" cy="479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11" tIns="43205" rIns="86411" bIns="43205">
            <a:spAutoFit/>
          </a:bodyPr>
          <a:lstStyle>
            <a:lvl1pPr>
              <a:defRPr sz="2300">
                <a:solidFill>
                  <a:schemeClr val="tx1"/>
                </a:solidFill>
                <a:latin typeface="Times New Roman" panose="02020603050405020304" pitchFamily="18" charset="0"/>
              </a:defRPr>
            </a:lvl1pPr>
            <a:lvl2pPr marL="742950" indent="-285750">
              <a:defRPr sz="2300">
                <a:solidFill>
                  <a:schemeClr val="tx1"/>
                </a:solidFill>
                <a:latin typeface="Times New Roman" panose="02020603050405020304" pitchFamily="18" charset="0"/>
              </a:defRPr>
            </a:lvl2pPr>
            <a:lvl3pPr marL="1143000" indent="-228600">
              <a:defRPr sz="2300">
                <a:solidFill>
                  <a:schemeClr val="tx1"/>
                </a:solidFill>
                <a:latin typeface="Times New Roman" panose="02020603050405020304" pitchFamily="18" charset="0"/>
              </a:defRPr>
            </a:lvl3pPr>
            <a:lvl4pPr marL="1600200" indent="-228600">
              <a:defRPr sz="2300">
                <a:solidFill>
                  <a:schemeClr val="tx1"/>
                </a:solidFill>
                <a:latin typeface="Times New Roman" panose="02020603050405020304" pitchFamily="18" charset="0"/>
              </a:defRPr>
            </a:lvl4pPr>
            <a:lvl5pPr marL="2057400" indent="-228600">
              <a:defRPr sz="23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3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3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3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300">
                <a:solidFill>
                  <a:schemeClr val="tx1"/>
                </a:solidFill>
                <a:latin typeface="Times New Roman" panose="02020603050405020304" pitchFamily="18" charset="0"/>
              </a:defRPr>
            </a:lvl9pPr>
          </a:lstStyle>
          <a:p>
            <a:pPr>
              <a:spcBef>
                <a:spcPct val="50000"/>
              </a:spcBef>
            </a:pPr>
            <a:r>
              <a:rPr lang="en-GB" altLang="zh-CN" sz="3000" b="1">
                <a:ea typeface="宋体" panose="02010600030101010101" pitchFamily="2" charset="-122"/>
              </a:rPr>
              <a:t>Other</a:t>
            </a:r>
            <a:endParaRPr lang="en-GB" altLang="zh-CN">
              <a:ea typeface="宋体" panose="02010600030101010101" pitchFamily="2" charset="-122"/>
            </a:endParaRPr>
          </a:p>
          <a:p>
            <a:pPr algn="just">
              <a:spcBef>
                <a:spcPct val="50000"/>
              </a:spcBef>
              <a:buFontTx/>
              <a:buChar char="•"/>
            </a:pPr>
            <a:r>
              <a:rPr lang="en-GB" altLang="zh-CN">
                <a:ea typeface="宋体" panose="02010600030101010101" pitchFamily="2" charset="-122"/>
              </a:rPr>
              <a:t>  </a:t>
            </a:r>
            <a:r>
              <a:rPr lang="en-US" altLang="zh-CN">
                <a:ea typeface="宋体" panose="02010600030101010101" pitchFamily="2" charset="-122"/>
              </a:rPr>
              <a:t>Do not change the font sizes in the template, l</a:t>
            </a:r>
            <a:r>
              <a:rPr lang="en-GB" altLang="zh-CN">
                <a:ea typeface="宋体" panose="02010600030101010101" pitchFamily="2" charset="-122"/>
              </a:rPr>
              <a:t>eave one clear line between sections.</a:t>
            </a:r>
          </a:p>
          <a:p>
            <a:pPr algn="just">
              <a:spcBef>
                <a:spcPct val="50000"/>
              </a:spcBef>
              <a:buFontTx/>
              <a:buChar char="•"/>
            </a:pPr>
            <a:r>
              <a:rPr lang="en-US" altLang="zh-CN">
                <a:ea typeface="宋体" panose="02010600030101010101" pitchFamily="2" charset="-122"/>
              </a:rPr>
              <a:t> The number of figures and tables should be no more than five in total.</a:t>
            </a:r>
          </a:p>
          <a:p>
            <a:pPr algn="just">
              <a:spcBef>
                <a:spcPct val="50000"/>
              </a:spcBef>
              <a:buFontTx/>
              <a:buChar char="•"/>
            </a:pPr>
            <a:r>
              <a:rPr lang="en-US" altLang="zh-CN">
                <a:ea typeface="宋体" panose="02010600030101010101" pitchFamily="2" charset="-122"/>
              </a:rPr>
              <a:t> </a:t>
            </a:r>
            <a:r>
              <a:rPr lang="en-GB" altLang="zh-CN">
                <a:ea typeface="宋体" panose="02010600030101010101" pitchFamily="2" charset="-122"/>
              </a:rPr>
              <a:t>Footnotes should appear at the bottom of the poster.</a:t>
            </a:r>
            <a:endParaRPr lang="en-US" altLang="zh-CN">
              <a:ea typeface="宋体" panose="02010600030101010101" pitchFamily="2" charset="-122"/>
            </a:endParaRPr>
          </a:p>
          <a:p>
            <a:pPr algn="just">
              <a:spcBef>
                <a:spcPct val="50000"/>
              </a:spcBef>
              <a:buFontTx/>
              <a:buChar char="•"/>
            </a:pPr>
            <a:r>
              <a:rPr lang="en-GB" altLang="zh-CN">
                <a:ea typeface="宋体" panose="02010600030101010101" pitchFamily="2" charset="-122"/>
              </a:rPr>
              <a:t> </a:t>
            </a:r>
            <a:r>
              <a:rPr lang="en-US" altLang="zh-CN">
                <a:ea typeface="宋体" panose="02010600030101010101" pitchFamily="2" charset="-122"/>
              </a:rPr>
              <a:t>Sponsor and financial support acknowledgments are placed in the unnumbered footnote.</a:t>
            </a:r>
          </a:p>
          <a:p>
            <a:pPr algn="just">
              <a:spcBef>
                <a:spcPct val="50000"/>
              </a:spcBef>
              <a:buFontTx/>
              <a:buChar char="•"/>
            </a:pPr>
            <a:r>
              <a:rPr lang="en-US" altLang="zh-CN">
                <a:ea typeface="宋体" panose="02010600030101010101" pitchFamily="2" charset="-122"/>
              </a:rPr>
              <a:t> The corresponding author’s contact email would be placed on the right bottom of the poster.</a:t>
            </a:r>
            <a:endParaRPr lang="en-GB" altLang="zh-CN">
              <a:ea typeface="宋体" panose="02010600030101010101" pitchFamily="2" charset="-122"/>
            </a:endParaRPr>
          </a:p>
          <a:p>
            <a:pPr algn="just">
              <a:spcBef>
                <a:spcPct val="50000"/>
              </a:spcBef>
              <a:buFontTx/>
              <a:buChar char="•"/>
            </a:pPr>
            <a:endParaRPr lang="en-GB" altLang="zh-CN">
              <a:ea typeface="宋体" panose="02010600030101010101" pitchFamily="2" charset="-122"/>
            </a:endParaRPr>
          </a:p>
        </p:txBody>
      </p:sp>
      <p:sp>
        <p:nvSpPr>
          <p:cNvPr id="26" name="矩形 3">
            <a:extLst>
              <a:ext uri="{FF2B5EF4-FFF2-40B4-BE49-F238E27FC236}">
                <a16:creationId xmlns:a16="http://schemas.microsoft.com/office/drawing/2014/main" id="{514FEE2E-2CCB-4FEA-8624-E1493E26DF21}"/>
              </a:ext>
            </a:extLst>
          </p:cNvPr>
          <p:cNvSpPr>
            <a:spLocks noChangeArrowheads="1"/>
          </p:cNvSpPr>
          <p:nvPr/>
        </p:nvSpPr>
        <p:spPr bwMode="auto">
          <a:xfrm>
            <a:off x="0" y="4763"/>
            <a:ext cx="21386800" cy="1595437"/>
          </a:xfrm>
          <a:prstGeom prst="rect">
            <a:avLst/>
          </a:prstGeom>
          <a:blipFill dpi="0" rotWithShape="1">
            <a:blip r:embed="rId3" cstate="print"/>
            <a:srcRect/>
            <a:tile tx="0" ty="0" sx="100000" sy="100000" flip="none" algn="tl"/>
          </a:blipFill>
          <a:ln w="9525" algn="ctr">
            <a:noFill/>
            <a:round/>
            <a:headEnd/>
            <a:tailEnd/>
          </a:ln>
        </p:spPr>
        <p:txBody>
          <a:bodyPr/>
          <a:lstStyle/>
          <a:p>
            <a:pPr algn="ctr">
              <a:defRPr/>
            </a:pPr>
            <a:endParaRPr lang="zh-TW" altLang="en-US" sz="6600" b="1" i="1" dirty="0">
              <a:solidFill>
                <a:srgbClr val="C00000"/>
              </a:solidFill>
              <a:effectLst>
                <a:outerShdw blurRad="38100" dist="38100" dir="2700000" algn="tl">
                  <a:srgbClr val="000000">
                    <a:alpha val="43137"/>
                  </a:srgbClr>
                </a:outerShdw>
              </a:effectLst>
              <a:ea typeface="新細明體" panose="02020500000000000000" pitchFamily="18" charset="-120"/>
            </a:endParaRPr>
          </a:p>
        </p:txBody>
      </p:sp>
      <p:sp>
        <p:nvSpPr>
          <p:cNvPr id="5137" name="矩形 3">
            <a:extLst>
              <a:ext uri="{FF2B5EF4-FFF2-40B4-BE49-F238E27FC236}">
                <a16:creationId xmlns:a16="http://schemas.microsoft.com/office/drawing/2014/main" id="{5FAF66EC-3968-487B-93D1-48E4F81C8717}"/>
              </a:ext>
            </a:extLst>
          </p:cNvPr>
          <p:cNvSpPr>
            <a:spLocks noChangeArrowheads="1"/>
          </p:cNvSpPr>
          <p:nvPr/>
        </p:nvSpPr>
        <p:spPr bwMode="auto">
          <a:xfrm>
            <a:off x="160338" y="92075"/>
            <a:ext cx="13036550" cy="889000"/>
          </a:xfrm>
          <a:prstGeom prst="rect">
            <a:avLst/>
          </a:prstGeom>
          <a:noFill/>
          <a:ln w="9525" algn="ctr">
            <a:noFill/>
            <a:round/>
            <a:headEnd/>
            <a:tailEnd/>
          </a:ln>
        </p:spPr>
        <p:txBody>
          <a:bodyPr/>
          <a:lstStyle/>
          <a:p>
            <a:r>
              <a:rPr lang="en-US" altLang="zh-TW" sz="2800" b="1">
                <a:solidFill>
                  <a:schemeClr val="accent2"/>
                </a:solidFill>
                <a:ea typeface="新細明體" panose="02020500000000000000" pitchFamily="18" charset="-120"/>
              </a:rPr>
              <a:t>2024 Joint Symposium in Science and Engineering between CYCU</a:t>
            </a:r>
            <a:r>
              <a:rPr lang="zh-TW" altLang="en-US" sz="2800" b="1">
                <a:solidFill>
                  <a:schemeClr val="accent2"/>
                </a:solidFill>
                <a:ea typeface="新細明體" panose="02020500000000000000" pitchFamily="18" charset="-120"/>
              </a:rPr>
              <a:t> </a:t>
            </a:r>
            <a:r>
              <a:rPr lang="en-US" altLang="zh-TW" sz="2800" b="1">
                <a:solidFill>
                  <a:schemeClr val="accent2"/>
                </a:solidFill>
                <a:ea typeface="新細明體" panose="02020500000000000000" pitchFamily="18" charset="-120"/>
              </a:rPr>
              <a:t>and KU</a:t>
            </a:r>
          </a:p>
          <a:p>
            <a:r>
              <a:rPr lang="en-US" altLang="zh-TW" sz="2800" b="1">
                <a:solidFill>
                  <a:schemeClr val="accent2"/>
                </a:solidFill>
                <a:ea typeface="新細明體" panose="02020500000000000000" pitchFamily="18" charset="-120"/>
              </a:rPr>
              <a:t>Mar 10-12, 2024  Jhongli Taiwan</a:t>
            </a:r>
            <a:endParaRPr lang="zh-TW" altLang="en-US" sz="2800" b="1">
              <a:solidFill>
                <a:schemeClr val="accent2"/>
              </a:solidFill>
              <a:ea typeface="新細明體" panose="02020500000000000000" pitchFamily="18" charset="-120"/>
            </a:endParaRPr>
          </a:p>
        </p:txBody>
      </p:sp>
      <p:pic>
        <p:nvPicPr>
          <p:cNvPr id="7185" name="圖片 26" descr="ku_e2.jpg">
            <a:extLst>
              <a:ext uri="{FF2B5EF4-FFF2-40B4-BE49-F238E27FC236}">
                <a16:creationId xmlns:a16="http://schemas.microsoft.com/office/drawing/2014/main" id="{D3729F07-13CF-42B3-AE95-067F3FC68F6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1819275"/>
            <a:ext cx="3100387" cy="30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6" name="圖片 27" descr="images.jpg">
            <a:extLst>
              <a:ext uri="{FF2B5EF4-FFF2-40B4-BE49-F238E27FC236}">
                <a16:creationId xmlns:a16="http://schemas.microsoft.com/office/drawing/2014/main" id="{1A757935-C1AB-4158-9DEA-728F354B286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7605375" y="2106613"/>
            <a:ext cx="2592388"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7" name="Picture 27" descr="20120320032657835">
            <a:extLst>
              <a:ext uri="{FF2B5EF4-FFF2-40B4-BE49-F238E27FC236}">
                <a16:creationId xmlns:a16="http://schemas.microsoft.com/office/drawing/2014/main" id="{239787F8-0A99-4D13-8736-2867C56892E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909300" y="21477288"/>
            <a:ext cx="3529013" cy="401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矩形 3">
            <a:extLst>
              <a:ext uri="{FF2B5EF4-FFF2-40B4-BE49-F238E27FC236}">
                <a16:creationId xmlns:a16="http://schemas.microsoft.com/office/drawing/2014/main" id="{6D1563CA-1A24-49F0-95FC-F1973121E3E2}"/>
              </a:ext>
            </a:extLst>
          </p:cNvPr>
          <p:cNvSpPr>
            <a:spLocks noChangeArrowheads="1"/>
          </p:cNvSpPr>
          <p:nvPr/>
        </p:nvSpPr>
        <p:spPr bwMode="auto">
          <a:xfrm>
            <a:off x="15230475" y="28951238"/>
            <a:ext cx="6156325" cy="1304925"/>
          </a:xfrm>
          <a:prstGeom prst="rect">
            <a:avLst/>
          </a:prstGeom>
          <a:blipFill dpi="0" rotWithShape="1">
            <a:blip r:embed="rId3" cstate="print"/>
            <a:srcRect/>
            <a:tile tx="0" ty="0" sx="100000" sy="100000" flip="none" algn="tl"/>
          </a:blipFill>
          <a:ln w="9525" algn="ctr">
            <a:noFill/>
            <a:round/>
            <a:headEnd/>
            <a:tailEnd/>
          </a:ln>
        </p:spPr>
        <p:txBody>
          <a:bodyPr/>
          <a:lstStyle/>
          <a:p>
            <a:pPr algn="ctr">
              <a:defRPr/>
            </a:pPr>
            <a:endParaRPr lang="zh-TW" altLang="en-US" sz="6600" b="1" i="1" dirty="0">
              <a:solidFill>
                <a:srgbClr val="C00000"/>
              </a:solidFill>
              <a:effectLst>
                <a:outerShdw blurRad="38100" dist="38100" dir="2700000" algn="tl">
                  <a:srgbClr val="000000">
                    <a:alpha val="43137"/>
                  </a:srgbClr>
                </a:outerShdw>
              </a:effectLst>
              <a:ea typeface="新細明體" panose="02020500000000000000" pitchFamily="18" charset="-12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3262</TotalTime>
  <Words>665</Words>
  <Application>Microsoft Office PowerPoint</Application>
  <PresentationFormat>自訂</PresentationFormat>
  <Paragraphs>39</Paragraphs>
  <Slides>1</Slides>
  <Notes>0</Notes>
  <HiddenSlides>0</HiddenSlides>
  <MMClips>0</MMClips>
  <ScaleCrop>false</ScaleCrop>
  <HeadingPairs>
    <vt:vector size="6" baseType="variant">
      <vt:variant>
        <vt:lpstr>使用字型</vt:lpstr>
      </vt:variant>
      <vt:variant>
        <vt:i4>6</vt:i4>
      </vt:variant>
      <vt:variant>
        <vt:lpstr>佈景主題</vt:lpstr>
      </vt:variant>
      <vt:variant>
        <vt:i4>2</vt:i4>
      </vt:variant>
      <vt:variant>
        <vt:lpstr>投影片標題</vt:lpstr>
      </vt:variant>
      <vt:variant>
        <vt:i4>1</vt:i4>
      </vt:variant>
    </vt:vector>
  </HeadingPairs>
  <TitlesOfParts>
    <vt:vector size="9" baseType="lpstr">
      <vt:lpstr>Times New Roman</vt:lpstr>
      <vt:lpstr>Arial</vt:lpstr>
      <vt:lpstr>Calibri</vt:lpstr>
      <vt:lpstr>新細明體</vt:lpstr>
      <vt:lpstr>宋体</vt:lpstr>
      <vt:lpstr>ＭＳ Ｐゴシック</vt:lpstr>
      <vt:lpstr>Default Design</vt:lpstr>
      <vt:lpstr>Custom Design</vt:lpstr>
      <vt:lpstr>The Title in Bold Letters, A0 Size</vt:lpstr>
    </vt:vector>
  </TitlesOfParts>
  <Company>IMMPETUS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IMMPETUS: THE FUTURE DIRECTIONS</dc:title>
  <dc:creator>Vanessa Dalton</dc:creator>
  <cp:lastModifiedBy>張政元</cp:lastModifiedBy>
  <cp:revision>122</cp:revision>
  <cp:lastPrinted>2000-05-22T15:29:58Z</cp:lastPrinted>
  <dcterms:created xsi:type="dcterms:W3CDTF">2000-03-21T10:33:07Z</dcterms:created>
  <dcterms:modified xsi:type="dcterms:W3CDTF">2023-11-08T05:46:25Z</dcterms:modified>
</cp:coreProperties>
</file>