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78AB-65BF-48A4-8B61-AD2D3411E1E0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395A-8B92-4395-9117-336FDDCAB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682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78AB-65BF-48A4-8B61-AD2D3411E1E0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395A-8B92-4395-9117-336FDDCAB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29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78AB-65BF-48A4-8B61-AD2D3411E1E0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395A-8B92-4395-9117-336FDDCAB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289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78AB-65BF-48A4-8B61-AD2D3411E1E0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395A-8B92-4395-9117-336FDDCAB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075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78AB-65BF-48A4-8B61-AD2D3411E1E0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395A-8B92-4395-9117-336FDDCAB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77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78AB-65BF-48A4-8B61-AD2D3411E1E0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395A-8B92-4395-9117-336FDDCAB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313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78AB-65BF-48A4-8B61-AD2D3411E1E0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395A-8B92-4395-9117-336FDDCAB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43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78AB-65BF-48A4-8B61-AD2D3411E1E0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395A-8B92-4395-9117-336FDDCAB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429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78AB-65BF-48A4-8B61-AD2D3411E1E0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395A-8B92-4395-9117-336FDDCAB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956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78AB-65BF-48A4-8B61-AD2D3411E1E0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395A-8B92-4395-9117-336FDDCAB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49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78AB-65BF-48A4-8B61-AD2D3411E1E0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395A-8B92-4395-9117-336FDDCAB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90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678AB-65BF-48A4-8B61-AD2D3411E1E0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95A-8B92-4395-9117-336FDDCAB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998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25" y="162962"/>
            <a:ext cx="5301112" cy="6581870"/>
          </a:xfrm>
          <a:prstGeom prst="rect">
            <a:avLst/>
          </a:prstGeo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468397"/>
              </p:ext>
            </p:extLst>
          </p:nvPr>
        </p:nvGraphicFramePr>
        <p:xfrm>
          <a:off x="6278878" y="174923"/>
          <a:ext cx="5501497" cy="65111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1582">
                  <a:extLst>
                    <a:ext uri="{9D8B030D-6E8A-4147-A177-3AD203B41FA5}">
                      <a16:colId xmlns:a16="http://schemas.microsoft.com/office/drawing/2014/main" val="3108771966"/>
                    </a:ext>
                  </a:extLst>
                </a:gridCol>
                <a:gridCol w="1315702">
                  <a:extLst>
                    <a:ext uri="{9D8B030D-6E8A-4147-A177-3AD203B41FA5}">
                      <a16:colId xmlns:a16="http://schemas.microsoft.com/office/drawing/2014/main" val="614973506"/>
                    </a:ext>
                  </a:extLst>
                </a:gridCol>
                <a:gridCol w="348606">
                  <a:extLst>
                    <a:ext uri="{9D8B030D-6E8A-4147-A177-3AD203B41FA5}">
                      <a16:colId xmlns:a16="http://schemas.microsoft.com/office/drawing/2014/main" val="3715965351"/>
                    </a:ext>
                  </a:extLst>
                </a:gridCol>
                <a:gridCol w="419450">
                  <a:extLst>
                    <a:ext uri="{9D8B030D-6E8A-4147-A177-3AD203B41FA5}">
                      <a16:colId xmlns:a16="http://schemas.microsoft.com/office/drawing/2014/main" val="4194906395"/>
                    </a:ext>
                  </a:extLst>
                </a:gridCol>
                <a:gridCol w="680130">
                  <a:extLst>
                    <a:ext uri="{9D8B030D-6E8A-4147-A177-3AD203B41FA5}">
                      <a16:colId xmlns:a16="http://schemas.microsoft.com/office/drawing/2014/main" val="523897581"/>
                    </a:ext>
                  </a:extLst>
                </a:gridCol>
                <a:gridCol w="808989">
                  <a:extLst>
                    <a:ext uri="{9D8B030D-6E8A-4147-A177-3AD203B41FA5}">
                      <a16:colId xmlns:a16="http://schemas.microsoft.com/office/drawing/2014/main" val="3751538926"/>
                    </a:ext>
                  </a:extLst>
                </a:gridCol>
                <a:gridCol w="808989">
                  <a:extLst>
                    <a:ext uri="{9D8B030D-6E8A-4147-A177-3AD203B41FA5}">
                      <a16:colId xmlns:a16="http://schemas.microsoft.com/office/drawing/2014/main" val="3888355148"/>
                    </a:ext>
                  </a:extLst>
                </a:gridCol>
                <a:gridCol w="808049">
                  <a:extLst>
                    <a:ext uri="{9D8B030D-6E8A-4147-A177-3AD203B41FA5}">
                      <a16:colId xmlns:a16="http://schemas.microsoft.com/office/drawing/2014/main" val="2162133510"/>
                    </a:ext>
                  </a:extLst>
                </a:gridCol>
              </a:tblGrid>
              <a:tr h="664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場</a:t>
                      </a:r>
                      <a:br>
                        <a:rPr lang="en-US" sz="1200" b="1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zh-TW" sz="1200" b="1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次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主題</a:t>
                      </a:r>
                      <a:br>
                        <a:rPr lang="en-US" sz="1200" b="1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200" b="1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b="1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實作或學習主題</a:t>
                      </a:r>
                      <a:r>
                        <a:rPr lang="en-US" sz="1200" b="1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時</a:t>
                      </a:r>
                      <a:br>
                        <a:rPr lang="en-US" sz="1200" b="1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zh-TW" sz="1200" b="1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數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上課</a:t>
                      </a:r>
                      <a:br>
                        <a:rPr lang="en-US" sz="1200" b="1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zh-TW" sz="1200" b="1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地點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授課教師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effectLst/>
                        </a:rPr>
                        <a:t>簽到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>
                          <a:effectLst/>
                        </a:rPr>
                        <a:t>簽退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effectLst/>
                        </a:rPr>
                        <a:t>指導教授</a:t>
                      </a:r>
                      <a:br>
                        <a:rPr lang="en-US" sz="1200" b="1" kern="0" dirty="0">
                          <a:effectLst/>
                        </a:rPr>
                      </a:br>
                      <a:r>
                        <a:rPr lang="zh-TW" sz="1200" b="1" kern="0" dirty="0">
                          <a:effectLst/>
                        </a:rPr>
                        <a:t>認證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71735062"/>
                  </a:ext>
                </a:extLst>
              </a:tr>
              <a:tr h="489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機械手臂原理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篤信</a:t>
                      </a:r>
                      <a:b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357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邱謙松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01955129"/>
                  </a:ext>
                </a:extLst>
              </a:tr>
              <a:tr h="489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機械手臂教點操作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篤信</a:t>
                      </a:r>
                      <a:b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357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邱謙松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9959624"/>
                  </a:ext>
                </a:extLst>
              </a:tr>
              <a:tr h="489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手機</a:t>
                      </a: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篤信</a:t>
                      </a:r>
                      <a:b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353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廖裕評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59007623"/>
                  </a:ext>
                </a:extLst>
              </a:tr>
              <a:tr h="489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手機遙控自走車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篤信</a:t>
                      </a:r>
                      <a:b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353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廖裕評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33812712"/>
                  </a:ext>
                </a:extLst>
              </a:tr>
              <a:tr h="489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3D</a:t>
                      </a:r>
                      <a:r>
                        <a:rPr 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列印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電學</a:t>
                      </a:r>
                      <a:b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802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許世哲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40158863"/>
                  </a:ext>
                </a:extLst>
              </a:tr>
              <a:tr h="489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Git</a:t>
                      </a:r>
                      <a:r>
                        <a:rPr 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版本控管軟體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電學</a:t>
                      </a:r>
                      <a:br>
                        <a:rPr lang="en-US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501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王佳盈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71968845"/>
                  </a:ext>
                </a:extLst>
              </a:tr>
              <a:tr h="489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GitHub workflows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電學</a:t>
                      </a:r>
                      <a:br>
                        <a:rPr lang="en-US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501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王佳盈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92679048"/>
                  </a:ext>
                </a:extLst>
              </a:tr>
              <a:tr h="489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天線設計</a:t>
                      </a:r>
                      <a:endParaRPr lang="zh-TW" altLang="en-US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電學</a:t>
                      </a:r>
                      <a:br>
                        <a:rPr lang="en-US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803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黃崇豪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37440808"/>
                  </a:ext>
                </a:extLst>
              </a:tr>
              <a:tr h="489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虛擬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擴增實境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電學</a:t>
                      </a:r>
                      <a:br>
                        <a:rPr lang="en-US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803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黃崇豪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04808950"/>
                  </a:ext>
                </a:extLst>
              </a:tr>
              <a:tr h="489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生醫訊號測量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ECG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篤信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352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林康平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27894556"/>
                  </a:ext>
                </a:extLst>
              </a:tr>
              <a:tr h="434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生醫訊號測量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EEG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篤信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352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林康平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91449612"/>
                  </a:ext>
                </a:extLst>
              </a:tr>
              <a:tr h="517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生醫訊號測量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EMG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篤信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352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林康平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/>
                </a:tc>
                <a:tc>
                  <a:txBody>
                    <a:bodyPr/>
                    <a:lstStyle/>
                    <a:p>
                      <a:endParaRPr lang="zh-TW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91" marR="13291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85743912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990887" y="1093862"/>
            <a:ext cx="2229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b="1" dirty="0">
                <a:latin typeface="Bahnschrift SemiBold" panose="020B0502040204020203" pitchFamily="34" charset="0"/>
              </a:rPr>
              <a:t>113-1</a:t>
            </a:r>
            <a:endParaRPr lang="zh-TW" altLang="en-US" sz="4000" b="1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840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14865</TotalTime>
  <Words>151</Words>
  <Application>Microsoft Office PowerPoint</Application>
  <PresentationFormat>寬螢幕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Arial</vt:lpstr>
      <vt:lpstr>Bahnschrift SemiBold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CYEE</dc:creator>
  <cp:lastModifiedBy>傅文怡</cp:lastModifiedBy>
  <cp:revision>20</cp:revision>
  <cp:lastPrinted>2023-02-15T07:46:53Z</cp:lastPrinted>
  <dcterms:created xsi:type="dcterms:W3CDTF">2021-12-08T04:05:37Z</dcterms:created>
  <dcterms:modified xsi:type="dcterms:W3CDTF">2024-10-14T09:03:00Z</dcterms:modified>
</cp:coreProperties>
</file>